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09E"/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81"/>
  </p:normalViewPr>
  <p:slideViewPr>
    <p:cSldViewPr>
      <p:cViewPr>
        <p:scale>
          <a:sx n="60" d="100"/>
          <a:sy n="60" d="100"/>
        </p:scale>
        <p:origin x="192" y="-6744"/>
      </p:cViewPr>
      <p:guideLst>
        <p:guide orient="horz" pos="3232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15/6/20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0" y="23854557"/>
            <a:ext cx="17713968" cy="466157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7AB5671-F919-0D41-AD57-2F93E8D1BD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976" y="27465242"/>
            <a:ext cx="776336" cy="7763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15/6/20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292799" y="522363"/>
            <a:ext cx="7488833" cy="1846219"/>
          </a:xfrm>
        </p:spPr>
        <p:txBody>
          <a:bodyPr>
            <a:normAutofit/>
          </a:bodyPr>
          <a:lstStyle/>
          <a:p>
            <a:pPr algn="l"/>
            <a:endParaRPr lang="es-ES" sz="6000" dirty="0">
              <a:solidFill>
                <a:schemeClr val="bg1"/>
              </a:solidFill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8106713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latin typeface="+mj-lt"/>
              </a:rPr>
              <a:t>Authors</a:t>
            </a:r>
            <a:r>
              <a:rPr lang="es-ES" sz="4000" dirty="0">
                <a:latin typeface="+mj-lt"/>
              </a:rPr>
              <a:t>:</a:t>
            </a:r>
          </a:p>
          <a:p>
            <a:pPr algn="ctr"/>
            <a:endParaRPr lang="es-ES" sz="4000" dirty="0">
              <a:latin typeface="+mj-lt"/>
            </a:endParaRPr>
          </a:p>
          <a:p>
            <a:pPr algn="ctr"/>
            <a:r>
              <a:rPr lang="es-ES" sz="3200" dirty="0" err="1">
                <a:latin typeface="+mj-lt"/>
              </a:rPr>
              <a:t>Last</a:t>
            </a:r>
            <a:r>
              <a:rPr lang="es-ES" sz="3200" dirty="0">
                <a:latin typeface="+mj-lt"/>
              </a:rPr>
              <a:t> </a:t>
            </a:r>
            <a:r>
              <a:rPr lang="es-ES" sz="3200" dirty="0" err="1">
                <a:latin typeface="+mj-lt"/>
              </a:rPr>
              <a:t>name</a:t>
            </a:r>
            <a:r>
              <a:rPr lang="es-ES" sz="3200" dirty="0">
                <a:latin typeface="+mj-lt"/>
              </a:rPr>
              <a:t>, I.</a:t>
            </a:r>
          </a:p>
          <a:p>
            <a:pPr algn="ctr"/>
            <a:r>
              <a:rPr lang="es-ES" sz="3200" dirty="0" err="1">
                <a:latin typeface="+mj-lt"/>
              </a:rPr>
              <a:t>Last</a:t>
            </a:r>
            <a:r>
              <a:rPr lang="es-ES" sz="3200" dirty="0">
                <a:latin typeface="+mj-lt"/>
              </a:rPr>
              <a:t> </a:t>
            </a:r>
            <a:r>
              <a:rPr lang="es-ES" sz="3200" dirty="0" err="1">
                <a:latin typeface="+mj-lt"/>
              </a:rPr>
              <a:t>name</a:t>
            </a:r>
            <a:r>
              <a:rPr lang="es-ES" sz="3200" dirty="0">
                <a:latin typeface="+mj-lt"/>
              </a:rPr>
              <a:t> 2, I2.</a:t>
            </a:r>
          </a:p>
          <a:p>
            <a:pPr algn="ctr"/>
            <a:r>
              <a:rPr lang="es-ES" sz="3200" dirty="0" err="1">
                <a:latin typeface="+mj-lt"/>
              </a:rPr>
              <a:t>Last</a:t>
            </a:r>
            <a:r>
              <a:rPr lang="es-ES" sz="3200" dirty="0">
                <a:latin typeface="+mj-lt"/>
              </a:rPr>
              <a:t> </a:t>
            </a:r>
            <a:r>
              <a:rPr lang="es-ES" sz="3200" dirty="0" err="1">
                <a:latin typeface="+mj-lt"/>
              </a:rPr>
              <a:t>name</a:t>
            </a:r>
            <a:r>
              <a:rPr lang="es-ES" sz="3200" dirty="0">
                <a:latin typeface="+mj-lt"/>
              </a:rPr>
              <a:t> 3, I3.</a:t>
            </a:r>
          </a:p>
          <a:p>
            <a:pPr algn="ctr"/>
            <a:endParaRPr lang="es-ES" sz="3200" dirty="0">
              <a:latin typeface="+mj-lt"/>
            </a:endParaRPr>
          </a:p>
          <a:p>
            <a:pPr algn="ctr"/>
            <a:r>
              <a:rPr lang="es-ES" sz="3200" dirty="0" err="1">
                <a:latin typeface="+mj-lt"/>
              </a:rPr>
              <a:t>Secondment</a:t>
            </a:r>
            <a:r>
              <a:rPr lang="es-ES" sz="3200" dirty="0">
                <a:latin typeface="+mj-lt"/>
              </a:rPr>
              <a:t> 1</a:t>
            </a:r>
          </a:p>
          <a:p>
            <a:pPr algn="ctr"/>
            <a:r>
              <a:rPr lang="es-ES" sz="3200" dirty="0" err="1">
                <a:latin typeface="+mj-lt"/>
              </a:rPr>
              <a:t>Secondment</a:t>
            </a:r>
            <a:r>
              <a:rPr lang="es-ES" sz="3200" dirty="0">
                <a:latin typeface="+mj-lt"/>
              </a:rPr>
              <a:t> 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3022133"/>
            <a:ext cx="31097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latin typeface="+mj-lt"/>
              </a:rPr>
              <a:t>Contact</a:t>
            </a:r>
            <a:r>
              <a:rPr lang="es-ES" sz="4000" dirty="0">
                <a:latin typeface="+mj-lt"/>
              </a:rPr>
              <a:t>:</a:t>
            </a:r>
          </a:p>
          <a:p>
            <a:pPr algn="ctr"/>
            <a:endParaRPr lang="es-ES" sz="4000" dirty="0">
              <a:latin typeface="+mj-lt"/>
            </a:endParaRPr>
          </a:p>
          <a:p>
            <a:pPr algn="ctr"/>
            <a:r>
              <a:rPr lang="es-ES" sz="3200" dirty="0" err="1">
                <a:latin typeface="+mj-lt"/>
              </a:rPr>
              <a:t>Name</a:t>
            </a:r>
            <a:endParaRPr lang="es-ES" sz="3200" dirty="0">
              <a:latin typeface="+mj-lt"/>
            </a:endParaRPr>
          </a:p>
          <a:p>
            <a:pPr algn="ctr"/>
            <a:r>
              <a:rPr lang="es-ES" sz="3200" dirty="0">
                <a:latin typeface="+mj-lt"/>
              </a:rPr>
              <a:t>Email</a:t>
            </a:r>
          </a:p>
          <a:p>
            <a:pPr algn="ctr"/>
            <a:r>
              <a:rPr lang="es-ES" sz="3200" dirty="0" err="1">
                <a:latin typeface="+mj-lt"/>
              </a:rPr>
              <a:t>Address</a:t>
            </a:r>
            <a:endParaRPr lang="es-ES" sz="3200" dirty="0">
              <a:latin typeface="+mj-lt"/>
            </a:endParaRPr>
          </a:p>
          <a:p>
            <a:pPr algn="ctr"/>
            <a:r>
              <a:rPr lang="es-ES" sz="3200" dirty="0" err="1">
                <a:latin typeface="+mj-lt"/>
              </a:rPr>
              <a:t>Phone</a:t>
            </a:r>
            <a:endParaRPr lang="es-ES" sz="3200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5113" y="443515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1. </a:t>
            </a:r>
            <a:r>
              <a:rPr lang="es-ES" sz="3200" dirty="0" err="1">
                <a:latin typeface="+mj-lt"/>
              </a:rPr>
              <a:t>Introduction</a:t>
            </a:r>
            <a:endParaRPr lang="es-ES" sz="32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5113" y="4938967"/>
            <a:ext cx="7485354" cy="47892"/>
          </a:xfrm>
          <a:prstGeom prst="rect">
            <a:avLst/>
          </a:prstGeom>
          <a:solidFill>
            <a:srgbClr val="AF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815113" y="5037956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15113" y="8820494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2. </a:t>
            </a:r>
            <a:r>
              <a:rPr lang="es-ES" sz="3200" dirty="0" err="1">
                <a:latin typeface="+mj-lt"/>
              </a:rPr>
              <a:t>Methodology</a:t>
            </a:r>
            <a:endParaRPr lang="es-ES" sz="32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5113" y="9307339"/>
            <a:ext cx="7485354" cy="47892"/>
          </a:xfrm>
          <a:prstGeom prst="rect">
            <a:avLst/>
          </a:prstGeom>
          <a:solidFill>
            <a:srgbClr val="AF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15113" y="9342349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pic>
        <p:nvPicPr>
          <p:cNvPr id="1026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4733598" y="11268034"/>
            <a:ext cx="5631000" cy="17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4351622" y="16537184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olrui\Desktop\Escrib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4506" r="3128" b="2642"/>
          <a:stretch/>
        </p:blipFill>
        <p:spPr bwMode="auto">
          <a:xfrm>
            <a:off x="8805349" y="19453494"/>
            <a:ext cx="2272158" cy="1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815113" y="13598826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3. </a:t>
            </a:r>
            <a:r>
              <a:rPr lang="es-ES" sz="3200" dirty="0" err="1">
                <a:latin typeface="+mj-lt"/>
              </a:rPr>
              <a:t>Results</a:t>
            </a:r>
            <a:endParaRPr lang="es-ES" sz="32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15113" y="14083983"/>
            <a:ext cx="7485354" cy="47892"/>
          </a:xfrm>
          <a:prstGeom prst="rect">
            <a:avLst/>
          </a:prstGeom>
          <a:solidFill>
            <a:srgbClr val="AF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815113" y="14120680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745732" y="13166154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Figura 1. Figura de metodología (centrada)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745732" y="18701478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+mj-lt"/>
              </a:rPr>
              <a:t>Figure 3. Figure </a:t>
            </a:r>
            <a:r>
              <a:rPr lang="es-ES" sz="2400" dirty="0" err="1">
                <a:latin typeface="+mj-lt"/>
              </a:rPr>
              <a:t>name</a:t>
            </a:r>
            <a:r>
              <a:rPr lang="es-ES" sz="2400" dirty="0">
                <a:latin typeface="+mj-lt"/>
              </a:rPr>
              <a:t> and </a:t>
            </a:r>
            <a:r>
              <a:rPr lang="es-ES" sz="2400" dirty="0" err="1">
                <a:latin typeface="+mj-lt"/>
              </a:rPr>
              <a:t>description</a:t>
            </a:r>
            <a:endParaRPr lang="es-ES" sz="24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19095" y="20059622"/>
            <a:ext cx="7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Proceed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</a:t>
            </a:r>
            <a:r>
              <a:rPr lang="es-ES" sz="1800" dirty="0" err="1"/>
              <a:t>article</a:t>
            </a:r>
            <a:r>
              <a:rPr lang="es-ES" sz="1800" dirty="0"/>
              <a:t> </a:t>
            </a:r>
            <a:r>
              <a:rPr lang="es-ES" sz="1800" dirty="0" err="1"/>
              <a:t>structure</a:t>
            </a:r>
            <a:r>
              <a:rPr lang="es-ES" sz="1800" dirty="0"/>
              <a:t> as </a:t>
            </a:r>
            <a:r>
              <a:rPr lang="es-ES" sz="1800" dirty="0" err="1"/>
              <a:t>appropriate</a:t>
            </a:r>
            <a:endParaRPr lang="es-ES" sz="1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475628" y="4910783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…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2475628" y="17876291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/>
              <a:t>…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2475628" y="2035671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N. </a:t>
            </a:r>
            <a:r>
              <a:rPr lang="es-ES" sz="3200" dirty="0" err="1">
                <a:latin typeface="+mj-lt"/>
              </a:rPr>
              <a:t>Conclusions</a:t>
            </a:r>
            <a:endParaRPr lang="es-ES" sz="3200" dirty="0">
              <a:latin typeface="+mj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75628" y="20852735"/>
            <a:ext cx="7485354" cy="47892"/>
          </a:xfrm>
          <a:prstGeom prst="rect">
            <a:avLst/>
          </a:prstGeom>
          <a:solidFill>
            <a:srgbClr val="AF0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2475628" y="20951724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2475628" y="8623348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2475628" y="11562012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2475628" y="14500677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2475628" y="16316431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/>
              <a:t>…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900312" y="19244443"/>
            <a:ext cx="1477328" cy="8064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>
                <a:latin typeface="Segoe UI Light" pitchFamily="34" charset="0"/>
              </a:rPr>
              <a:t>Aknowledgment (if necesarry)</a:t>
            </a:r>
          </a:p>
          <a:p>
            <a:pPr algn="ctr"/>
            <a:endParaRPr lang="en-US" sz="2800">
              <a:latin typeface="Segoe UI Light" pitchFamily="34" charset="0"/>
            </a:endParaRPr>
          </a:p>
          <a:p>
            <a:pPr algn="ctr"/>
            <a:r>
              <a:rPr lang="en-US" sz="2800">
                <a:latin typeface="Segoe UI Light" pitchFamily="34" charset="0"/>
              </a:rPr>
              <a:t>This project has been..…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4C36E07F-1CB3-1F44-83E4-0EEE3AC1744E}"/>
              </a:ext>
            </a:extLst>
          </p:cNvPr>
          <p:cNvSpPr/>
          <p:nvPr/>
        </p:nvSpPr>
        <p:spPr>
          <a:xfrm>
            <a:off x="1190119" y="27525077"/>
            <a:ext cx="712442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Icono ODS / </a:t>
            </a:r>
            <a:br>
              <a:rPr lang="es-ES_tradnl" sz="1100" dirty="0"/>
            </a:br>
            <a:r>
              <a:rPr lang="es-ES_tradnl" sz="1100" dirty="0"/>
              <a:t>SDG </a:t>
            </a:r>
            <a:r>
              <a:rPr lang="es-ES_tradnl" sz="1100" dirty="0" err="1"/>
              <a:t>Icon</a:t>
            </a:r>
            <a:endParaRPr lang="es-ES_tradnl" sz="1100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6B815600-3BFE-C349-8135-DEA2EFB488D4}"/>
              </a:ext>
            </a:extLst>
          </p:cNvPr>
          <p:cNvSpPr/>
          <p:nvPr/>
        </p:nvSpPr>
        <p:spPr>
          <a:xfrm>
            <a:off x="1980985" y="27525077"/>
            <a:ext cx="793310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Elimine si no lo necesita</a:t>
            </a:r>
          </a:p>
          <a:p>
            <a:pPr algn="ctr"/>
            <a:r>
              <a:rPr lang="es-ES_tradnl" sz="900" dirty="0"/>
              <a:t>Erase </a:t>
            </a:r>
            <a:r>
              <a:rPr lang="es-ES_tradnl" sz="900" dirty="0" err="1"/>
              <a:t>if</a:t>
            </a:r>
            <a:r>
              <a:rPr lang="es-ES_tradnl" sz="900" dirty="0"/>
              <a:t> </a:t>
            </a:r>
            <a:r>
              <a:rPr lang="es-ES_tradnl" sz="900" dirty="0" err="1"/>
              <a:t>not</a:t>
            </a:r>
            <a:r>
              <a:rPr lang="es-ES_tradnl" sz="900" dirty="0"/>
              <a:t> </a:t>
            </a:r>
            <a:r>
              <a:rPr lang="es-ES_tradnl" sz="900" dirty="0" err="1"/>
              <a:t>needed</a:t>
            </a:r>
            <a:endParaRPr lang="es-ES_tradnl" sz="900" dirty="0"/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710</Words>
  <Application>Microsoft Macintosh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Light</vt:lpstr>
      <vt:lpstr>Tema de Office</vt:lpstr>
      <vt:lpstr>PowerPoint Presentation</vt:lpstr>
    </vt:vector>
  </TitlesOfParts>
  <Company>UPV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Vanesa Gladys Lo Iacono Ferreira</cp:lastModifiedBy>
  <cp:revision>30</cp:revision>
  <dcterms:created xsi:type="dcterms:W3CDTF">2012-05-23T10:55:00Z</dcterms:created>
  <dcterms:modified xsi:type="dcterms:W3CDTF">2020-06-15T14:21:49Z</dcterms:modified>
</cp:coreProperties>
</file>