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6"/>
    <p:restoredTop sz="94681"/>
  </p:normalViewPr>
  <p:slideViewPr>
    <p:cSldViewPr>
      <p:cViewPr varScale="1">
        <p:scale>
          <a:sx n="103" d="100"/>
          <a:sy n="103" d="100"/>
        </p:scale>
        <p:origin x="16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BCE68-3221-8249-96BF-FD02917510D6}" type="datetimeFigureOut">
              <a:rPr lang="es-ES_tradnl" smtClean="0"/>
              <a:t>16/6/20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FD465-7754-904D-AB53-F4BA134BD34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570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FD465-7754-904D-AB53-F4BA134BD344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132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2000" t="-1000" r="-2000" b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tabla, computadora, alimentos&#10;&#10;Descripción generada automáticamente">
            <a:extLst>
              <a:ext uri="{FF2B5EF4-FFF2-40B4-BE49-F238E27FC236}">
                <a16:creationId xmlns:a16="http://schemas.microsoft.com/office/drawing/2014/main" id="{B2CEFACC-F7C0-1545-9517-62C4631B66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250"/>
            <a:ext cx="9144000" cy="151790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008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9D7410B9-5AEB-3844-AA9E-E26AD8A70CBB}"/>
              </a:ext>
            </a:extLst>
          </p:cNvPr>
          <p:cNvSpPr txBox="1">
            <a:spLocks/>
          </p:cNvSpPr>
          <p:nvPr userDrawn="1"/>
        </p:nvSpPr>
        <p:spPr>
          <a:xfrm>
            <a:off x="0" y="119256"/>
            <a:ext cx="9144000" cy="625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S" sz="1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24</a:t>
            </a:r>
            <a:r>
              <a:rPr lang="es-ES" sz="1000" baseline="30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</a:t>
            </a:r>
            <a:r>
              <a:rPr lang="es-ES" sz="1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s-ES" sz="1000" u="none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INTERNATIONAL</a:t>
            </a:r>
            <a:r>
              <a:rPr lang="es-ES" sz="1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CONGRESS ON PROJECT MANAGEMENT AND ENGINEERING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XXIV CONGRESO INTERNACIONAL DE DIRECCIÓN E INGENIERÍA DE PROYECTOS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35B9056-96EA-1243-AEAA-FD44532B5CDD}"/>
              </a:ext>
            </a:extLst>
          </p:cNvPr>
          <p:cNvCxnSpPr>
            <a:cxnSpLocks/>
          </p:cNvCxnSpPr>
          <p:nvPr userDrawn="1"/>
        </p:nvCxnSpPr>
        <p:spPr>
          <a:xfrm>
            <a:off x="2195736" y="404664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8A0778EA-0E86-2B4D-915E-D1905C2DFC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97" y="177587"/>
            <a:ext cx="1144061" cy="503247"/>
          </a:xfrm>
          <a:prstGeom prst="rect">
            <a:avLst/>
          </a:prstGeom>
        </p:spPr>
      </p:pic>
      <p:pic>
        <p:nvPicPr>
          <p:cNvPr id="17" name="Imagen 16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651E7EBC-84F4-6840-90B5-21498D99ED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2" y="236925"/>
            <a:ext cx="1141003" cy="384572"/>
          </a:xfrm>
          <a:prstGeom prst="rect">
            <a:avLst/>
          </a:prstGeom>
        </p:spPr>
      </p:pic>
      <p:sp>
        <p:nvSpPr>
          <p:cNvPr id="22" name="2 Marcador de texto">
            <a:extLst>
              <a:ext uri="{FF2B5EF4-FFF2-40B4-BE49-F238E27FC236}">
                <a16:creationId xmlns:a16="http://schemas.microsoft.com/office/drawing/2014/main" id="{C8788912-E85D-3E41-90E3-A509F72CECC9}"/>
              </a:ext>
            </a:extLst>
          </p:cNvPr>
          <p:cNvSpPr txBox="1">
            <a:spLocks/>
          </p:cNvSpPr>
          <p:nvPr userDrawn="1"/>
        </p:nvSpPr>
        <p:spPr>
          <a:xfrm>
            <a:off x="2699792" y="4653136"/>
            <a:ext cx="3744416" cy="52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S" sz="800" dirty="0">
                <a:solidFill>
                  <a:schemeClr val="bg1">
                    <a:lumMod val="6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7 – 10 de julio de 2020 | 7</a:t>
            </a:r>
            <a:r>
              <a:rPr lang="es-ES" sz="800" baseline="30000" dirty="0">
                <a:solidFill>
                  <a:schemeClr val="bg1">
                    <a:lumMod val="6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</a:t>
            </a:r>
            <a:r>
              <a:rPr lang="es-ES" sz="800" dirty="0">
                <a:solidFill>
                  <a:schemeClr val="bg1">
                    <a:lumMod val="6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– 10</a:t>
            </a:r>
            <a:r>
              <a:rPr lang="es-ES" sz="800" baseline="30000" dirty="0">
                <a:solidFill>
                  <a:schemeClr val="bg1">
                    <a:lumMod val="6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</a:t>
            </a:r>
            <a:r>
              <a:rPr lang="es-ES" sz="800" dirty="0">
                <a:solidFill>
                  <a:schemeClr val="bg1">
                    <a:lumMod val="6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s-ES" sz="800" dirty="0" err="1">
                <a:solidFill>
                  <a:schemeClr val="bg1">
                    <a:lumMod val="6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July</a:t>
            </a:r>
            <a:r>
              <a:rPr lang="es-ES" sz="800" dirty="0">
                <a:solidFill>
                  <a:schemeClr val="bg1">
                    <a:lumMod val="6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2020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800" dirty="0">
                <a:solidFill>
                  <a:schemeClr val="bg1">
                    <a:lumMod val="6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Alcoy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B5671-F919-0D41-AD57-2F93E8D1BD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145" y="4487575"/>
            <a:ext cx="776336" cy="776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701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2 Marcador de texto">
            <a:extLst>
              <a:ext uri="{FF2B5EF4-FFF2-40B4-BE49-F238E27FC236}">
                <a16:creationId xmlns:a16="http://schemas.microsoft.com/office/drawing/2014/main" id="{753A04FA-3F67-C043-89B1-5577572E1E21}"/>
              </a:ext>
            </a:extLst>
          </p:cNvPr>
          <p:cNvSpPr txBox="1">
            <a:spLocks/>
          </p:cNvSpPr>
          <p:nvPr userDrawn="1"/>
        </p:nvSpPr>
        <p:spPr>
          <a:xfrm>
            <a:off x="0" y="66986"/>
            <a:ext cx="9144000" cy="29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24</a:t>
            </a:r>
            <a:r>
              <a:rPr lang="es-ES" sz="950" baseline="30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</a:t>
            </a: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INTERNATIONAL CONGRESS ON PROJECT MANAGEMENT AND ENGINEERING | XXIV CONGRESO INTERNACIONAL DE DIRECCIÓN E INGENIERÍA DE PROYECTOS </a:t>
            </a:r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51176302-13E2-344B-8123-9A907FFA0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96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2 Marcador de texto">
            <a:extLst>
              <a:ext uri="{FF2B5EF4-FFF2-40B4-BE49-F238E27FC236}">
                <a16:creationId xmlns:a16="http://schemas.microsoft.com/office/drawing/2014/main" id="{FB750872-FD56-B146-9AA2-613884D66525}"/>
              </a:ext>
            </a:extLst>
          </p:cNvPr>
          <p:cNvSpPr txBox="1">
            <a:spLocks/>
          </p:cNvSpPr>
          <p:nvPr userDrawn="1"/>
        </p:nvSpPr>
        <p:spPr>
          <a:xfrm>
            <a:off x="0" y="66986"/>
            <a:ext cx="9144000" cy="29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24</a:t>
            </a:r>
            <a:r>
              <a:rPr lang="es-ES" sz="950" baseline="30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</a:t>
            </a: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INTERNATIONAL CONGRESS ON PROJECT MANAGEMENT AND ENGINEERING | XXIV CONGRESO INTERNACIONAL DE DIRECCIÓN E INGENIERÍA DE PROYECTOS </a:t>
            </a:r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AD1D455A-98F2-2648-8B1E-964DFED46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96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283DB4A8-8652-2E44-9C88-DA63CBFE2F5F}"/>
              </a:ext>
            </a:extLst>
          </p:cNvPr>
          <p:cNvSpPr txBox="1">
            <a:spLocks/>
          </p:cNvSpPr>
          <p:nvPr userDrawn="1"/>
        </p:nvSpPr>
        <p:spPr>
          <a:xfrm>
            <a:off x="0" y="66986"/>
            <a:ext cx="9144000" cy="29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24</a:t>
            </a:r>
            <a:r>
              <a:rPr lang="es-ES" sz="950" baseline="30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</a:t>
            </a: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INTERNATIONAL CONGRESS ON PROJECT MANAGEMENT AND ENGINEERING | XXIV CONGRESO INTERNACIONAL DE DIRECCIÓN E INGENIERÍA DE PROYECTOS </a:t>
            </a: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CC0F0EFC-2FF0-AE4A-B235-B1B2C2C43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96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l="-2000" t="-1000" r="-2000" b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D25BDA9A-777A-4046-A1AC-8B9F1A75E719}"/>
              </a:ext>
            </a:extLst>
          </p:cNvPr>
          <p:cNvSpPr txBox="1">
            <a:spLocks/>
          </p:cNvSpPr>
          <p:nvPr userDrawn="1"/>
        </p:nvSpPr>
        <p:spPr>
          <a:xfrm>
            <a:off x="0" y="119256"/>
            <a:ext cx="9144000" cy="625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S" sz="1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24</a:t>
            </a:r>
            <a:r>
              <a:rPr lang="es-ES" sz="1000" baseline="30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</a:t>
            </a:r>
            <a:r>
              <a:rPr lang="es-ES" sz="1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s-ES" sz="1000" u="none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INTERNATIONAL</a:t>
            </a:r>
            <a:r>
              <a:rPr lang="es-ES" sz="1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CONGRESS ON PROJECT MANAGEMENT AND ENGINEERING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1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XXIV CONGRESO INTERNACIONAL DE DIRECCIÓN E INGENIERÍA DE PROYECTOS 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03BB2BA-6B7C-9B45-BD6C-47175B370423}"/>
              </a:ext>
            </a:extLst>
          </p:cNvPr>
          <p:cNvCxnSpPr>
            <a:cxnSpLocks/>
          </p:cNvCxnSpPr>
          <p:nvPr userDrawn="1"/>
        </p:nvCxnSpPr>
        <p:spPr>
          <a:xfrm>
            <a:off x="2195736" y="404664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DC24FBF4-E7D1-DB41-AC8B-9B36F1E8A3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97" y="177587"/>
            <a:ext cx="1144061" cy="503247"/>
          </a:xfrm>
          <a:prstGeom prst="rect">
            <a:avLst/>
          </a:prstGeom>
        </p:spPr>
      </p:pic>
      <p:pic>
        <p:nvPicPr>
          <p:cNvPr id="10" name="Imagen 9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4579B267-B304-6A4B-BF71-ACB934C833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2" y="236925"/>
            <a:ext cx="1141003" cy="384572"/>
          </a:xfrm>
          <a:prstGeom prst="rect">
            <a:avLst/>
          </a:prstGeom>
        </p:spPr>
      </p:pic>
      <p:pic>
        <p:nvPicPr>
          <p:cNvPr id="11" name="Imagen 7">
            <a:extLst>
              <a:ext uri="{FF2B5EF4-FFF2-40B4-BE49-F238E27FC236}">
                <a16:creationId xmlns:a16="http://schemas.microsoft.com/office/drawing/2014/main" id="{BCE0E798-0B79-E34B-A049-6A9F98EE64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96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0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2 Marcador de texto">
            <a:extLst>
              <a:ext uri="{FF2B5EF4-FFF2-40B4-BE49-F238E27FC236}">
                <a16:creationId xmlns:a16="http://schemas.microsoft.com/office/drawing/2014/main" id="{8479910D-6571-1643-890C-89F58FE0859B}"/>
              </a:ext>
            </a:extLst>
          </p:cNvPr>
          <p:cNvSpPr txBox="1">
            <a:spLocks/>
          </p:cNvSpPr>
          <p:nvPr userDrawn="1"/>
        </p:nvSpPr>
        <p:spPr>
          <a:xfrm>
            <a:off x="0" y="66986"/>
            <a:ext cx="9144000" cy="29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24</a:t>
            </a:r>
            <a:r>
              <a:rPr lang="es-ES" sz="950" baseline="30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</a:t>
            </a: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INTERNATIONAL CONGRESS ON PROJECT MANAGEMENT AND ENGINEERING | XXIV CONGRESO INTERNACIONAL DE DIRECCIÓN E INGENIERÍA DE PROYECTOS </a:t>
            </a:r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C1942E28-30C4-1646-9D4A-DFE8068E8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96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2 Marcador de texto">
            <a:extLst>
              <a:ext uri="{FF2B5EF4-FFF2-40B4-BE49-F238E27FC236}">
                <a16:creationId xmlns:a16="http://schemas.microsoft.com/office/drawing/2014/main" id="{D313D085-993F-3A45-8703-24D331FC70AB}"/>
              </a:ext>
            </a:extLst>
          </p:cNvPr>
          <p:cNvSpPr txBox="1">
            <a:spLocks/>
          </p:cNvSpPr>
          <p:nvPr userDrawn="1"/>
        </p:nvSpPr>
        <p:spPr>
          <a:xfrm>
            <a:off x="0" y="66986"/>
            <a:ext cx="9144000" cy="29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24</a:t>
            </a:r>
            <a:r>
              <a:rPr lang="es-ES" sz="950" baseline="30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</a:t>
            </a: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INTERNATIONAL CONGRESS ON PROJECT MANAGEMENT AND ENGINEERING | XXIV CONGRESO INTERNACIONAL DE DIRECCIÓN E INGENIERÍA DE PROYECTOS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C8BD1E-7698-3543-9ACC-37B3F5CBF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96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2 Marcador de texto">
            <a:extLst>
              <a:ext uri="{FF2B5EF4-FFF2-40B4-BE49-F238E27FC236}">
                <a16:creationId xmlns:a16="http://schemas.microsoft.com/office/drawing/2014/main" id="{589EA924-0226-6144-8B07-5A721DED5F8F}"/>
              </a:ext>
            </a:extLst>
          </p:cNvPr>
          <p:cNvSpPr txBox="1">
            <a:spLocks/>
          </p:cNvSpPr>
          <p:nvPr userDrawn="1"/>
        </p:nvSpPr>
        <p:spPr>
          <a:xfrm>
            <a:off x="0" y="66986"/>
            <a:ext cx="9144000" cy="29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24</a:t>
            </a:r>
            <a:r>
              <a:rPr lang="es-ES" sz="950" baseline="30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</a:t>
            </a: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INTERNATIONAL CONGRESS ON PROJECT MANAGEMENT AND ENGINEERING | XXIV CONGRESO INTERNACIONAL DE DIRECCIÓN E INGENIERÍA DE PROYECTOS </a:t>
            </a: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DE5E1A69-DFEF-DE42-AC17-9D63BD78D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96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>
            <a:extLst>
              <a:ext uri="{FF2B5EF4-FFF2-40B4-BE49-F238E27FC236}">
                <a16:creationId xmlns:a16="http://schemas.microsoft.com/office/drawing/2014/main" id="{3C6F4D08-FE93-274D-8F1D-6B5B58CB6506}"/>
              </a:ext>
            </a:extLst>
          </p:cNvPr>
          <p:cNvSpPr txBox="1">
            <a:spLocks/>
          </p:cNvSpPr>
          <p:nvPr userDrawn="1"/>
        </p:nvSpPr>
        <p:spPr>
          <a:xfrm>
            <a:off x="0" y="66986"/>
            <a:ext cx="9144000" cy="29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24</a:t>
            </a:r>
            <a:r>
              <a:rPr lang="es-ES" sz="950" baseline="30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</a:t>
            </a: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INTERNATIONAL CONGRESS ON PROJECT MANAGEMENT AND ENGINEERING | XXIV CONGRESO INTERNACIONAL DE DIRECCIÓN E INGENIERÍA DE PROYECTOS </a:t>
            </a: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EA8C9F54-CFC3-4D41-9164-E3DCA782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1FAFDC8-0D9D-D448-8FAD-5E27B0CD0D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96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FC986A-31B0-A049-A5E8-0E333D03E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96112"/>
          </a:xfrm>
          <a:prstGeom prst="rect">
            <a:avLst/>
          </a:prstGeom>
        </p:spPr>
      </p:pic>
      <p:sp>
        <p:nvSpPr>
          <p:cNvPr id="5" name="2 Marcador de texto">
            <a:extLst>
              <a:ext uri="{FF2B5EF4-FFF2-40B4-BE49-F238E27FC236}">
                <a16:creationId xmlns:a16="http://schemas.microsoft.com/office/drawing/2014/main" id="{3C6F4D08-FE93-274D-8F1D-6B5B58CB6506}"/>
              </a:ext>
            </a:extLst>
          </p:cNvPr>
          <p:cNvSpPr txBox="1">
            <a:spLocks/>
          </p:cNvSpPr>
          <p:nvPr userDrawn="1"/>
        </p:nvSpPr>
        <p:spPr>
          <a:xfrm>
            <a:off x="0" y="66986"/>
            <a:ext cx="9144000" cy="29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24</a:t>
            </a:r>
            <a:r>
              <a:rPr lang="es-ES" sz="950" baseline="30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</a:t>
            </a: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INTERNATIONAL CONGRESS ON PROJECT MANAGEMENT AND ENGINEERING | XXIV CONGRESO INTERNACIONAL DE DIRECCIÓN E INGENIERÍA DE PROYECTOS </a:t>
            </a: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4E19BAFA-4DAA-1A4F-AD39-127BF2CC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EBFCF3E5-0C76-634A-868B-AF27BE30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5886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>
            <a:extLst>
              <a:ext uri="{FF2B5EF4-FFF2-40B4-BE49-F238E27FC236}">
                <a16:creationId xmlns:a16="http://schemas.microsoft.com/office/drawing/2014/main" id="{3C6F4D08-FE93-274D-8F1D-6B5B58CB6506}"/>
              </a:ext>
            </a:extLst>
          </p:cNvPr>
          <p:cNvSpPr txBox="1">
            <a:spLocks/>
          </p:cNvSpPr>
          <p:nvPr userDrawn="1"/>
        </p:nvSpPr>
        <p:spPr>
          <a:xfrm>
            <a:off x="0" y="66986"/>
            <a:ext cx="9144000" cy="29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24</a:t>
            </a:r>
            <a:r>
              <a:rPr lang="es-ES" sz="950" baseline="3000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</a:t>
            </a:r>
            <a:r>
              <a:rPr lang="es-ES" sz="950" dirty="0">
                <a:solidFill>
                  <a:schemeClr val="bg1">
                    <a:lumMod val="8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INTERNATIONAL CONGRESS ON PROJECT MANAGEMENT AND ENGINEERING | XXIV CONGRESO INTERNACIONAL DE DIRECCIÓN E INGENIERÍA DE PROYECTOS </a:t>
            </a: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1D19245E-D9F9-5844-A16E-2528D3038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A4EA95BD-8DA7-9F47-961D-DDEA6D2A8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5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1000" r="-2000" b="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título 7">
            <a:extLst>
              <a:ext uri="{FF2B5EF4-FFF2-40B4-BE49-F238E27FC236}">
                <a16:creationId xmlns:a16="http://schemas.microsoft.com/office/drawing/2014/main" id="{F9B78D0B-9357-5F49-860F-9944D2CF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Segoe UI Light" pitchFamily="34" charset="0"/>
              </a:rPr>
              <a:t>PowerPoint </a:t>
            </a:r>
            <a:r>
              <a:rPr lang="es-ES" dirty="0" err="1">
                <a:solidFill>
                  <a:schemeClr val="bg1"/>
                </a:solidFill>
                <a:latin typeface="Segoe UI Light" pitchFamily="34" charset="0"/>
              </a:rPr>
              <a:t>Template</a:t>
            </a:r>
            <a:r>
              <a:rPr lang="es-ES" dirty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egoe UI Light" pitchFamily="34" charset="0"/>
              </a:rPr>
              <a:t>for</a:t>
            </a:r>
            <a:r>
              <a:rPr lang="es-ES" dirty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egoe UI Light" pitchFamily="34" charset="0"/>
              </a:rPr>
              <a:t>your</a:t>
            </a:r>
            <a:r>
              <a:rPr lang="es-ES" dirty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egoe UI Light" pitchFamily="34" charset="0"/>
              </a:rPr>
              <a:t>presentation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36E07F-1CB3-1F44-83E4-0EEE3AC1744E}"/>
              </a:ext>
            </a:extLst>
          </p:cNvPr>
          <p:cNvSpPr/>
          <p:nvPr/>
        </p:nvSpPr>
        <p:spPr>
          <a:xfrm>
            <a:off x="971600" y="4591397"/>
            <a:ext cx="712442" cy="656666"/>
          </a:xfrm>
          <a:prstGeom prst="rect">
            <a:avLst/>
          </a:prstGeom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100" dirty="0"/>
              <a:t>Icono ODS / </a:t>
            </a:r>
            <a:br>
              <a:rPr lang="es-ES_tradnl" sz="1100" dirty="0"/>
            </a:br>
            <a:r>
              <a:rPr lang="es-ES_tradnl" sz="1100" dirty="0"/>
              <a:t>SDG </a:t>
            </a:r>
            <a:r>
              <a:rPr lang="es-ES_tradnl" sz="1100" dirty="0" err="1"/>
              <a:t>Icon</a:t>
            </a:r>
            <a:endParaRPr lang="es-ES_tradnl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15600-3BFE-C349-8135-DEA2EFB488D4}"/>
              </a:ext>
            </a:extLst>
          </p:cNvPr>
          <p:cNvSpPr/>
          <p:nvPr/>
        </p:nvSpPr>
        <p:spPr>
          <a:xfrm>
            <a:off x="1762466" y="4591397"/>
            <a:ext cx="793310" cy="656666"/>
          </a:xfrm>
          <a:prstGeom prst="rect">
            <a:avLst/>
          </a:prstGeom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900" dirty="0"/>
              <a:t>Elimine si no lo necesita</a:t>
            </a:r>
          </a:p>
          <a:p>
            <a:pPr algn="ctr"/>
            <a:r>
              <a:rPr lang="es-ES_tradnl" sz="900" dirty="0"/>
              <a:t>Erase </a:t>
            </a:r>
            <a:r>
              <a:rPr lang="es-ES_tradnl" sz="900" dirty="0" err="1"/>
              <a:t>if</a:t>
            </a:r>
            <a:r>
              <a:rPr lang="es-ES_tradnl" sz="900" dirty="0"/>
              <a:t> </a:t>
            </a:r>
            <a:r>
              <a:rPr lang="es-ES_tradnl" sz="900" dirty="0" err="1"/>
              <a:t>not</a:t>
            </a:r>
            <a:r>
              <a:rPr lang="es-ES_tradnl" sz="900" dirty="0"/>
              <a:t> </a:t>
            </a:r>
            <a:r>
              <a:rPr lang="es-ES_tradnl" sz="900" dirty="0" err="1"/>
              <a:t>needed</a:t>
            </a:r>
            <a:endParaRPr lang="es-ES_tradnl" sz="9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07859D-118C-6342-9175-AFB15EFC2C92}"/>
              </a:ext>
            </a:extLst>
          </p:cNvPr>
          <p:cNvSpPr/>
          <p:nvPr/>
        </p:nvSpPr>
        <p:spPr>
          <a:xfrm>
            <a:off x="7164288" y="5248062"/>
            <a:ext cx="1979712" cy="1609937"/>
          </a:xfrm>
          <a:prstGeom prst="rect">
            <a:avLst/>
          </a:prstGeom>
          <a:noFill/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Su imagen ira aquí</a:t>
            </a:r>
          </a:p>
          <a:p>
            <a:pPr algn="ctr"/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bg1"/>
                </a:solidFill>
                <a:latin typeface="Segoe UI Light" pitchFamily="34" charset="0"/>
              </a:rPr>
              <a:t>Contents</a:t>
            </a:r>
            <a:r>
              <a:rPr lang="es-ES" dirty="0">
                <a:solidFill>
                  <a:schemeClr val="bg1"/>
                </a:solidFill>
                <a:latin typeface="Segoe UI Light" pitchFamily="34" charset="0"/>
              </a:rPr>
              <a:t> of </a:t>
            </a:r>
            <a:r>
              <a:rPr lang="es-ES" dirty="0" err="1">
                <a:solidFill>
                  <a:schemeClr val="bg1"/>
                </a:solidFill>
                <a:latin typeface="Segoe UI Light" pitchFamily="34" charset="0"/>
              </a:rPr>
              <a:t>the</a:t>
            </a:r>
            <a:r>
              <a:rPr lang="es-ES" dirty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egoe UI Light" pitchFamily="34" charset="0"/>
              </a:rPr>
              <a:t>presentation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761033"/>
            <a:ext cx="8229600" cy="46202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800" dirty="0">
              <a:latin typeface="Segoe UI Light" pitchFamily="34" charset="0"/>
            </a:endParaRPr>
          </a:p>
          <a:p>
            <a:r>
              <a:rPr lang="es-ES" sz="2800" dirty="0" err="1">
                <a:latin typeface="Segoe UI Light" pitchFamily="34" charset="0"/>
              </a:rPr>
              <a:t>Template</a:t>
            </a:r>
            <a:r>
              <a:rPr lang="es-ES" sz="2800" dirty="0">
                <a:latin typeface="Segoe UI Light" pitchFamily="34" charset="0"/>
              </a:rPr>
              <a:t> </a:t>
            </a:r>
            <a:r>
              <a:rPr lang="es-ES" sz="2800" dirty="0" err="1">
                <a:latin typeface="Segoe UI Light" pitchFamily="34" charset="0"/>
              </a:rPr>
              <a:t>Description</a:t>
            </a:r>
            <a:endParaRPr lang="es-ES" sz="2800" dirty="0">
              <a:latin typeface="Segoe UI Light" pitchFamily="34" charset="0"/>
            </a:endParaRPr>
          </a:p>
          <a:p>
            <a:r>
              <a:rPr lang="es-ES" sz="2800" dirty="0" err="1">
                <a:latin typeface="Segoe UI Light" pitchFamily="34" charset="0"/>
              </a:rPr>
              <a:t>Images</a:t>
            </a:r>
            <a:r>
              <a:rPr lang="es-ES" sz="2800" dirty="0">
                <a:latin typeface="Segoe UI Light" pitchFamily="34" charset="0"/>
              </a:rPr>
              <a:t> and </a:t>
            </a:r>
            <a:r>
              <a:rPr lang="es-ES" sz="2800" dirty="0" err="1">
                <a:latin typeface="Segoe UI Light" pitchFamily="34" charset="0"/>
              </a:rPr>
              <a:t>graphics</a:t>
            </a:r>
            <a:endParaRPr lang="es-ES" sz="2800" dirty="0">
              <a:latin typeface="Segoe UI Light" pitchFamily="34" charset="0"/>
            </a:endParaRPr>
          </a:p>
          <a:p>
            <a:r>
              <a:rPr lang="es-ES" sz="2800" dirty="0" err="1">
                <a:latin typeface="Segoe UI Light" pitchFamily="34" charset="0"/>
              </a:rPr>
              <a:t>Typography</a:t>
            </a:r>
            <a:r>
              <a:rPr lang="es-ES" sz="2800" dirty="0">
                <a:latin typeface="Segoe UI Light" pitchFamily="34" charset="0"/>
              </a:rPr>
              <a:t> </a:t>
            </a:r>
            <a:r>
              <a:rPr lang="es-ES" sz="2800" dirty="0" err="1">
                <a:latin typeface="Segoe UI Light" pitchFamily="34" charset="0"/>
              </a:rPr>
              <a:t>used</a:t>
            </a:r>
            <a:endParaRPr lang="es-ES" sz="2800" dirty="0">
              <a:latin typeface="Segoe UI Light" pitchFamily="34" charset="0"/>
            </a:endParaRPr>
          </a:p>
          <a:p>
            <a:r>
              <a:rPr lang="es-ES" sz="2800" dirty="0" err="1">
                <a:latin typeface="Segoe UI Light" pitchFamily="34" charset="0"/>
              </a:rPr>
              <a:t>Other</a:t>
            </a:r>
            <a:r>
              <a:rPr lang="es-ES" sz="2800" dirty="0">
                <a:latin typeface="Segoe UI Light" pitchFamily="34" charset="0"/>
              </a:rPr>
              <a:t> </a:t>
            </a:r>
            <a:r>
              <a:rPr lang="es-ES" sz="2800" dirty="0" err="1">
                <a:latin typeface="Segoe UI Light" pitchFamily="34" charset="0"/>
              </a:rPr>
              <a:t>considerations</a:t>
            </a:r>
            <a:r>
              <a:rPr lang="es-ES" sz="2800" dirty="0">
                <a:latin typeface="Segoe UI Light" pitchFamily="34" charset="0"/>
              </a:rPr>
              <a:t> and </a:t>
            </a:r>
            <a:r>
              <a:rPr lang="es-ES" sz="2800" dirty="0" err="1">
                <a:latin typeface="Segoe UI Light" pitchFamily="34" charset="0"/>
              </a:rPr>
              <a:t>recommendations</a:t>
            </a:r>
            <a:endParaRPr lang="es-ES" sz="2800" dirty="0">
              <a:latin typeface="Segoe UI Light" pitchFamily="34" charset="0"/>
            </a:endParaRPr>
          </a:p>
          <a:p>
            <a:pPr marL="0" indent="0" algn="ctr">
              <a:buNone/>
            </a:pPr>
            <a:r>
              <a:rPr lang="es-ES" sz="2800" dirty="0">
                <a:latin typeface="Segoe UI Light" pitchFamily="34" charset="0"/>
              </a:rPr>
              <a:t>REMEMBER TO INCLUDE THE TITLE SLIDE BOTH AT THE BEGINNING AND AT THE END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B16E4C-AFF2-FA47-945D-9BCCE19B126E}"/>
              </a:ext>
            </a:extLst>
          </p:cNvPr>
          <p:cNvSpPr/>
          <p:nvPr/>
        </p:nvSpPr>
        <p:spPr>
          <a:xfrm>
            <a:off x="7164288" y="4869160"/>
            <a:ext cx="1979712" cy="1988840"/>
          </a:xfrm>
          <a:prstGeom prst="rect">
            <a:avLst/>
          </a:prstGeom>
          <a:noFill/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dirty="0" err="1"/>
              <a:t>Your</a:t>
            </a:r>
            <a:r>
              <a:rPr lang="es-ES_tradnl" sz="3600" dirty="0"/>
              <a:t> video </a:t>
            </a:r>
            <a:r>
              <a:rPr lang="es-ES_tradnl" sz="3600" dirty="0" err="1"/>
              <a:t>will</a:t>
            </a:r>
            <a:r>
              <a:rPr lang="es-ES_tradnl" sz="3600" dirty="0"/>
              <a:t> </a:t>
            </a:r>
            <a:r>
              <a:rPr lang="es-ES_tradnl" sz="3600" dirty="0" err="1"/>
              <a:t>go</a:t>
            </a:r>
            <a:r>
              <a:rPr lang="es-ES_tradnl" sz="3600" dirty="0"/>
              <a:t> </a:t>
            </a:r>
            <a:r>
              <a:rPr lang="es-ES_tradnl" sz="3600" dirty="0" err="1"/>
              <a:t>here</a:t>
            </a:r>
            <a:endParaRPr lang="es-ES_tradnl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800" dirty="0">
              <a:latin typeface="Segoe UI Light" pitchFamily="34" charset="0"/>
            </a:endParaRPr>
          </a:p>
          <a:p>
            <a:pPr marL="0" indent="0">
              <a:buNone/>
            </a:pPr>
            <a:r>
              <a:rPr lang="es-ES" sz="2800" dirty="0" err="1">
                <a:latin typeface="Segoe UI Light" pitchFamily="34" charset="0"/>
              </a:rPr>
              <a:t>Slides</a:t>
            </a:r>
            <a:r>
              <a:rPr lang="es-ES" sz="2800" dirty="0">
                <a:latin typeface="Segoe UI Light" pitchFamily="34" charset="0"/>
              </a:rPr>
              <a:t> </a:t>
            </a:r>
            <a:r>
              <a:rPr lang="es-ES" sz="2800" dirty="0" err="1">
                <a:latin typeface="Segoe UI Light" pitchFamily="34" charset="0"/>
              </a:rPr>
              <a:t>should</a:t>
            </a:r>
            <a:r>
              <a:rPr lang="es-ES" sz="2800" dirty="0">
                <a:latin typeface="Segoe UI Light" pitchFamily="34" charset="0"/>
              </a:rPr>
              <a:t> be </a:t>
            </a:r>
            <a:r>
              <a:rPr lang="es-ES" sz="2800" dirty="0" err="1">
                <a:latin typeface="Segoe UI Light" pitchFamily="34" charset="0"/>
              </a:rPr>
              <a:t>deleted</a:t>
            </a:r>
            <a:r>
              <a:rPr lang="es-ES" sz="2800" dirty="0">
                <a:latin typeface="Segoe UI Light" pitchFamily="34" charset="0"/>
              </a:rPr>
              <a:t> and </a:t>
            </a:r>
            <a:r>
              <a:rPr lang="es-ES" sz="2800" dirty="0" err="1">
                <a:latin typeface="Segoe UI Light" pitchFamily="34" charset="0"/>
              </a:rPr>
              <a:t>your</a:t>
            </a:r>
            <a:r>
              <a:rPr lang="es-ES" sz="2800" dirty="0">
                <a:latin typeface="Segoe UI Light" pitchFamily="34" charset="0"/>
              </a:rPr>
              <a:t> </a:t>
            </a:r>
            <a:r>
              <a:rPr lang="es-ES" sz="2800" dirty="0" err="1">
                <a:latin typeface="Segoe UI Light" pitchFamily="34" charset="0"/>
              </a:rPr>
              <a:t>own</a:t>
            </a:r>
            <a:r>
              <a:rPr lang="es-ES" sz="2800" dirty="0">
                <a:latin typeface="Segoe UI Light" pitchFamily="34" charset="0"/>
              </a:rPr>
              <a:t> </a:t>
            </a:r>
            <a:r>
              <a:rPr lang="es-ES" sz="2800" dirty="0" err="1">
                <a:latin typeface="Segoe UI Light" pitchFamily="34" charset="0"/>
              </a:rPr>
              <a:t>content</a:t>
            </a:r>
            <a:r>
              <a:rPr lang="es-ES" sz="2800" dirty="0">
                <a:latin typeface="Segoe UI Light" pitchFamily="34" charset="0"/>
              </a:rPr>
              <a:t> </a:t>
            </a:r>
            <a:r>
              <a:rPr lang="es-ES" sz="2800" dirty="0" err="1">
                <a:latin typeface="Segoe UI Light" pitchFamily="34" charset="0"/>
              </a:rPr>
              <a:t>inserted</a:t>
            </a:r>
            <a:endParaRPr lang="es-ES" sz="2800" dirty="0">
              <a:latin typeface="Segoe UI Light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err="1">
                <a:solidFill>
                  <a:schemeClr val="bg1"/>
                </a:solidFill>
                <a:latin typeface="Segoe UI Light" pitchFamily="34" charset="0"/>
              </a:rPr>
              <a:t>Description</a:t>
            </a:r>
            <a:r>
              <a:rPr lang="es-ES" dirty="0">
                <a:solidFill>
                  <a:schemeClr val="bg1"/>
                </a:solidFill>
                <a:latin typeface="Segoe UI Light" pitchFamily="34" charset="0"/>
              </a:rPr>
              <a:t> of </a:t>
            </a:r>
            <a:r>
              <a:rPr lang="es-ES" dirty="0" err="1">
                <a:solidFill>
                  <a:schemeClr val="bg1"/>
                </a:solidFill>
                <a:latin typeface="Segoe UI Light" pitchFamily="34" charset="0"/>
              </a:rPr>
              <a:t>this</a:t>
            </a:r>
            <a:r>
              <a:rPr lang="es-ES" dirty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egoe UI Light" pitchFamily="34" charset="0"/>
              </a:rPr>
              <a:t>template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46139-7050-704E-B6AF-3EAF4A38795C}"/>
              </a:ext>
            </a:extLst>
          </p:cNvPr>
          <p:cNvSpPr/>
          <p:nvPr/>
        </p:nvSpPr>
        <p:spPr>
          <a:xfrm>
            <a:off x="7164288" y="4869160"/>
            <a:ext cx="1979712" cy="1988840"/>
          </a:xfrm>
          <a:prstGeom prst="rect">
            <a:avLst/>
          </a:prstGeom>
          <a:noFill/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dirty="0" err="1"/>
              <a:t>Your</a:t>
            </a:r>
            <a:r>
              <a:rPr lang="es-ES_tradnl" sz="3600" dirty="0"/>
              <a:t> video </a:t>
            </a:r>
            <a:r>
              <a:rPr lang="es-ES_tradnl" sz="3600" dirty="0" err="1"/>
              <a:t>will</a:t>
            </a:r>
            <a:r>
              <a:rPr lang="es-ES_tradnl" sz="3600" dirty="0"/>
              <a:t> </a:t>
            </a:r>
            <a:r>
              <a:rPr lang="es-ES_tradnl" sz="3600" dirty="0" err="1"/>
              <a:t>go</a:t>
            </a:r>
            <a:r>
              <a:rPr lang="es-ES_tradnl" sz="3600" dirty="0"/>
              <a:t> </a:t>
            </a:r>
            <a:r>
              <a:rPr lang="es-ES_tradnl" sz="3600" dirty="0" err="1"/>
              <a:t>her</a:t>
            </a:r>
            <a:endParaRPr lang="es-ES_tradnl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Segoe UI Light" pitchFamily="34" charset="0"/>
              </a:rPr>
              <a:t>Images and gaphs</a:t>
            </a:r>
          </a:p>
        </p:txBody>
      </p:sp>
      <p:sp>
        <p:nvSpPr>
          <p:cNvPr id="4" name="4 Marcador de contenido"/>
          <p:cNvSpPr txBox="1">
            <a:spLocks/>
          </p:cNvSpPr>
          <p:nvPr/>
        </p:nvSpPr>
        <p:spPr>
          <a:xfrm>
            <a:off x="457200" y="4437112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" sz="3200" dirty="0" err="1">
                <a:latin typeface="Segoe UI Light" pitchFamily="34" charset="0"/>
              </a:rPr>
              <a:t>The</a:t>
            </a:r>
            <a:r>
              <a:rPr lang="es-ES" sz="3200" dirty="0">
                <a:latin typeface="Segoe UI Light" pitchFamily="34" charset="0"/>
              </a:rPr>
              <a:t> </a:t>
            </a:r>
            <a:r>
              <a:rPr lang="es-ES" sz="3200" dirty="0" err="1">
                <a:latin typeface="Segoe UI Light" pitchFamily="34" charset="0"/>
              </a:rPr>
              <a:t>images</a:t>
            </a:r>
            <a:r>
              <a:rPr lang="es-ES" sz="3200" dirty="0">
                <a:latin typeface="Segoe UI Light" pitchFamily="34" charset="0"/>
              </a:rPr>
              <a:t> </a:t>
            </a:r>
            <a:r>
              <a:rPr lang="es-ES" sz="3200" dirty="0" err="1">
                <a:latin typeface="Segoe UI Light" pitchFamily="34" charset="0"/>
              </a:rPr>
              <a:t>will</a:t>
            </a:r>
            <a:r>
              <a:rPr lang="es-ES" sz="3200" dirty="0">
                <a:latin typeface="Segoe UI Light" pitchFamily="34" charset="0"/>
              </a:rPr>
              <a:t> </a:t>
            </a:r>
            <a:r>
              <a:rPr lang="es-ES" sz="3200" dirty="0" err="1">
                <a:latin typeface="Segoe UI Light" pitchFamily="34" charset="0"/>
              </a:rPr>
              <a:t>preferably</a:t>
            </a:r>
            <a:r>
              <a:rPr lang="es-ES" sz="3200" dirty="0">
                <a:latin typeface="Segoe UI Light" pitchFamily="34" charset="0"/>
              </a:rPr>
              <a:t> be </a:t>
            </a:r>
            <a:r>
              <a:rPr lang="es-ES" sz="3200" dirty="0" err="1">
                <a:latin typeface="Segoe UI Light" pitchFamily="34" charset="0"/>
              </a:rPr>
              <a:t>inserted</a:t>
            </a:r>
            <a:r>
              <a:rPr lang="es-ES" sz="3200" dirty="0">
                <a:latin typeface="Segoe UI Light" pitchFamily="34" charset="0"/>
              </a:rPr>
              <a:t> </a:t>
            </a:r>
            <a:r>
              <a:rPr lang="es-ES" sz="3200" dirty="0" err="1">
                <a:latin typeface="Segoe UI Light" pitchFamily="34" charset="0"/>
              </a:rPr>
              <a:t>on</a:t>
            </a:r>
            <a:r>
              <a:rPr lang="es-ES" sz="3200" dirty="0">
                <a:latin typeface="Segoe UI Light" pitchFamily="34" charset="0"/>
              </a:rPr>
              <a:t> </a:t>
            </a:r>
            <a:r>
              <a:rPr lang="es-ES" sz="3200" dirty="0" err="1">
                <a:latin typeface="Segoe UI Light" pitchFamily="34" charset="0"/>
              </a:rPr>
              <a:t>the</a:t>
            </a:r>
            <a:r>
              <a:rPr lang="es-ES" sz="3200" dirty="0">
                <a:latin typeface="Segoe UI Light" pitchFamily="34" charset="0"/>
              </a:rPr>
              <a:t> </a:t>
            </a:r>
            <a:r>
              <a:rPr lang="es-ES" sz="3200" dirty="0" err="1">
                <a:latin typeface="Segoe UI Light" pitchFamily="34" charset="0"/>
              </a:rPr>
              <a:t>white</a:t>
            </a:r>
            <a:r>
              <a:rPr lang="es-ES" sz="3200" dirty="0">
                <a:latin typeface="Segoe UI Light" pitchFamily="34" charset="0"/>
              </a:rPr>
              <a:t> </a:t>
            </a:r>
            <a:r>
              <a:rPr lang="es-ES" sz="3200" dirty="0" err="1">
                <a:latin typeface="Segoe UI Light" pitchFamily="34" charset="0"/>
              </a:rPr>
              <a:t>area</a:t>
            </a:r>
            <a:r>
              <a:rPr lang="es-ES" sz="3200" dirty="0">
                <a:latin typeface="Segoe UI Light" pitchFamily="34" charset="0"/>
              </a:rPr>
              <a:t>, and </a:t>
            </a:r>
            <a:r>
              <a:rPr lang="es-ES" sz="3200" dirty="0" err="1">
                <a:latin typeface="Segoe UI Light" pitchFamily="34" charset="0"/>
              </a:rPr>
              <a:t>with</a:t>
            </a:r>
            <a:r>
              <a:rPr lang="es-ES" sz="3200" dirty="0">
                <a:latin typeface="Segoe UI Light" pitchFamily="34" charset="0"/>
              </a:rPr>
              <a:t> a </a:t>
            </a:r>
            <a:r>
              <a:rPr lang="es-ES" sz="3200" dirty="0" err="1">
                <a:latin typeface="Segoe UI Light" pitchFamily="34" charset="0"/>
              </a:rPr>
              <a:t>white</a:t>
            </a:r>
            <a:r>
              <a:rPr lang="es-ES" sz="3200" dirty="0">
                <a:latin typeface="Segoe UI Light" pitchFamily="34" charset="0"/>
              </a:rPr>
              <a:t> </a:t>
            </a:r>
            <a:r>
              <a:rPr lang="es-ES" sz="3200" dirty="0" err="1">
                <a:latin typeface="Segoe UI Light" pitchFamily="34" charset="0"/>
              </a:rPr>
              <a:t>background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pic>
        <p:nvPicPr>
          <p:cNvPr id="5" name="Picture 2" descr="C:\Users\dacolrui\Desktop\Metodologi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5325" r="2441" b="7147"/>
          <a:stretch/>
        </p:blipFill>
        <p:spPr bwMode="auto">
          <a:xfrm>
            <a:off x="539552" y="1844824"/>
            <a:ext cx="7962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DD95F8-9111-6D44-9AEA-290079CD842B}"/>
              </a:ext>
            </a:extLst>
          </p:cNvPr>
          <p:cNvSpPr/>
          <p:nvPr/>
        </p:nvSpPr>
        <p:spPr>
          <a:xfrm>
            <a:off x="7164288" y="4869160"/>
            <a:ext cx="1979712" cy="1988840"/>
          </a:xfrm>
          <a:prstGeom prst="rect">
            <a:avLst/>
          </a:prstGeom>
          <a:noFill/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dirty="0" err="1"/>
              <a:t>Your</a:t>
            </a:r>
            <a:r>
              <a:rPr lang="es-ES_tradnl" sz="3600" dirty="0"/>
              <a:t> video </a:t>
            </a:r>
            <a:r>
              <a:rPr lang="es-ES_tradnl" sz="3600" dirty="0" err="1"/>
              <a:t>will</a:t>
            </a:r>
            <a:r>
              <a:rPr lang="es-ES_tradnl" sz="3600" dirty="0"/>
              <a:t> </a:t>
            </a:r>
            <a:r>
              <a:rPr lang="es-ES_tradnl" sz="3600" dirty="0" err="1"/>
              <a:t>go</a:t>
            </a:r>
            <a:r>
              <a:rPr lang="es-ES_tradnl" sz="3600" dirty="0"/>
              <a:t> </a:t>
            </a:r>
            <a:r>
              <a:rPr lang="es-ES_tradnl" sz="3600" dirty="0" err="1"/>
              <a:t>here</a:t>
            </a:r>
            <a:endParaRPr lang="es-ES_tradnl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bg1"/>
                </a:solidFill>
                <a:latin typeface="Segoe UI Light" pitchFamily="34" charset="0"/>
              </a:rPr>
              <a:t>Typography</a:t>
            </a:r>
            <a:r>
              <a:rPr lang="es-ES" dirty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egoe UI Light" pitchFamily="34" charset="0"/>
              </a:rPr>
              <a:t>used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229600" cy="336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" sz="3200" dirty="0" err="1">
                <a:latin typeface="Segoe UI Light" pitchFamily="34" charset="0"/>
              </a:rPr>
              <a:t>Presentation</a:t>
            </a:r>
            <a:r>
              <a:rPr lang="es-ES" sz="3200" dirty="0">
                <a:latin typeface="Segoe UI Light" pitchFamily="34" charset="0"/>
              </a:rPr>
              <a:t> (and posters) use Segoe UI Light </a:t>
            </a:r>
            <a:r>
              <a:rPr lang="es-ES" sz="3200" dirty="0" err="1">
                <a:latin typeface="Segoe UI Light" pitchFamily="34" charset="0"/>
              </a:rPr>
              <a:t>typeface</a:t>
            </a:r>
            <a:endParaRPr lang="es-ES" sz="3200" dirty="0">
              <a:latin typeface="Segoe UI Light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s-ES" sz="3200" dirty="0" err="1">
                <a:latin typeface="Segoe UI Light" pitchFamily="34" charset="0"/>
              </a:rPr>
              <a:t>If</a:t>
            </a:r>
            <a:r>
              <a:rPr lang="es-ES" sz="3200" dirty="0">
                <a:latin typeface="Segoe UI Light" pitchFamily="34" charset="0"/>
              </a:rPr>
              <a:t> </a:t>
            </a:r>
            <a:r>
              <a:rPr lang="es-ES" sz="3200" dirty="0" err="1">
                <a:latin typeface="Segoe UI Light" pitchFamily="34" charset="0"/>
              </a:rPr>
              <a:t>the</a:t>
            </a:r>
            <a:r>
              <a:rPr lang="es-ES" sz="3200" dirty="0">
                <a:latin typeface="Segoe UI Light" pitchFamily="34" charset="0"/>
              </a:rPr>
              <a:t> </a:t>
            </a:r>
            <a:r>
              <a:rPr lang="es-ES" sz="3200" dirty="0" err="1">
                <a:latin typeface="Segoe UI Light" pitchFamily="34" charset="0"/>
              </a:rPr>
              <a:t>font</a:t>
            </a:r>
            <a:r>
              <a:rPr lang="es-ES" sz="3200" dirty="0">
                <a:latin typeface="Segoe UI Light" pitchFamily="34" charset="0"/>
              </a:rPr>
              <a:t> </a:t>
            </a:r>
            <a:r>
              <a:rPr lang="es-ES" sz="3200" dirty="0" err="1">
                <a:latin typeface="Segoe UI Light" pitchFamily="34" charset="0"/>
              </a:rPr>
              <a:t>is</a:t>
            </a:r>
            <a:r>
              <a:rPr lang="es-ES" sz="3200" dirty="0">
                <a:latin typeface="Segoe UI Light" pitchFamily="34" charset="0"/>
              </a:rPr>
              <a:t> </a:t>
            </a:r>
            <a:r>
              <a:rPr lang="es-ES" sz="3200" dirty="0" err="1">
                <a:latin typeface="Segoe UI Light" pitchFamily="34" charset="0"/>
              </a:rPr>
              <a:t>not</a:t>
            </a:r>
            <a:r>
              <a:rPr lang="es-ES" sz="3200" dirty="0">
                <a:latin typeface="Segoe UI Light" pitchFamily="34" charset="0"/>
              </a:rPr>
              <a:t> </a:t>
            </a:r>
            <a:r>
              <a:rPr lang="es-ES" sz="3200" dirty="0" err="1">
                <a:latin typeface="Segoe UI Light" pitchFamily="34" charset="0"/>
              </a:rPr>
              <a:t>available</a:t>
            </a:r>
            <a:r>
              <a:rPr lang="es-ES" sz="3200" dirty="0">
                <a:latin typeface="Segoe UI Light" pitchFamily="34" charset="0"/>
              </a:rPr>
              <a:t>, a similar free </a:t>
            </a:r>
            <a:r>
              <a:rPr lang="es-ES" sz="3200" dirty="0" err="1">
                <a:latin typeface="Segoe UI Light" pitchFamily="34" charset="0"/>
              </a:rPr>
              <a:t>font</a:t>
            </a:r>
            <a:r>
              <a:rPr lang="es-ES" sz="3200" dirty="0">
                <a:latin typeface="Segoe UI Light" pitchFamily="34" charset="0"/>
              </a:rPr>
              <a:t> </a:t>
            </a:r>
            <a:r>
              <a:rPr lang="es-ES" sz="3200" dirty="0" err="1">
                <a:latin typeface="Segoe UI Light" pitchFamily="34" charset="0"/>
              </a:rPr>
              <a:t>will</a:t>
            </a:r>
            <a:r>
              <a:rPr lang="es-ES" sz="3200" dirty="0">
                <a:latin typeface="Segoe UI Light" pitchFamily="34" charset="0"/>
              </a:rPr>
              <a:t> be </a:t>
            </a:r>
            <a:r>
              <a:rPr lang="es-ES" sz="3200" dirty="0" err="1">
                <a:latin typeface="Segoe UI Light" pitchFamily="34" charset="0"/>
              </a:rPr>
              <a:t>chosen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pic>
        <p:nvPicPr>
          <p:cNvPr id="5" name="Picture 2" descr="C:\Users\dacolrui\Desktop\rect60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4" y="4331735"/>
            <a:ext cx="6203032" cy="119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9F95FC-7C25-1C48-8FC9-8726DDA1F4DC}"/>
              </a:ext>
            </a:extLst>
          </p:cNvPr>
          <p:cNvSpPr/>
          <p:nvPr/>
        </p:nvSpPr>
        <p:spPr>
          <a:xfrm>
            <a:off x="7164288" y="4869160"/>
            <a:ext cx="1979712" cy="1988840"/>
          </a:xfrm>
          <a:prstGeom prst="rect">
            <a:avLst/>
          </a:prstGeom>
          <a:noFill/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dirty="0" err="1"/>
              <a:t>Your</a:t>
            </a:r>
            <a:r>
              <a:rPr lang="es-ES_tradnl" sz="3600" dirty="0"/>
              <a:t> video </a:t>
            </a:r>
            <a:r>
              <a:rPr lang="es-ES_tradnl" sz="3600" dirty="0" err="1"/>
              <a:t>will</a:t>
            </a:r>
            <a:r>
              <a:rPr lang="es-ES_tradnl" sz="3600" dirty="0"/>
              <a:t> </a:t>
            </a:r>
            <a:r>
              <a:rPr lang="es-ES_tradnl" sz="3600" dirty="0" err="1"/>
              <a:t>go</a:t>
            </a:r>
            <a:r>
              <a:rPr lang="es-ES_tradnl" sz="3600" dirty="0"/>
              <a:t> </a:t>
            </a:r>
            <a:r>
              <a:rPr lang="es-ES_tradnl" sz="3600" dirty="0" err="1"/>
              <a:t>here</a:t>
            </a:r>
            <a:endParaRPr lang="es-ES_tradnl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chemeClr val="bg1"/>
                </a:solidFill>
                <a:latin typeface="Segoe UI Light" pitchFamily="34" charset="0"/>
              </a:rPr>
              <a:t>Other</a:t>
            </a:r>
            <a:r>
              <a:rPr lang="es-ES" dirty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Segoe UI Light" pitchFamily="34" charset="0"/>
              </a:rPr>
              <a:t>considerations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E030E-CB0B-5943-9C1F-A52D6CC296B3}"/>
              </a:ext>
            </a:extLst>
          </p:cNvPr>
          <p:cNvSpPr/>
          <p:nvPr/>
        </p:nvSpPr>
        <p:spPr>
          <a:xfrm>
            <a:off x="1763688" y="4540827"/>
            <a:ext cx="712442" cy="656666"/>
          </a:xfrm>
          <a:prstGeom prst="rect">
            <a:avLst/>
          </a:prstGeom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100" dirty="0"/>
              <a:t>Aquí su ODS</a:t>
            </a:r>
            <a:br>
              <a:rPr lang="es-ES_tradnl" sz="1100" dirty="0"/>
            </a:br>
            <a:r>
              <a:rPr lang="es-ES_tradnl" sz="1100" dirty="0" err="1"/>
              <a:t>Here</a:t>
            </a:r>
            <a:r>
              <a:rPr lang="es-ES_tradnl" sz="1100" dirty="0"/>
              <a:t> </a:t>
            </a:r>
            <a:r>
              <a:rPr lang="es-ES_tradnl" sz="1100" dirty="0" err="1"/>
              <a:t>your</a:t>
            </a:r>
            <a:r>
              <a:rPr lang="es-ES_tradnl" sz="1100" dirty="0"/>
              <a:t> SDG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545240-4E29-274D-955D-F7E666C4CE39}"/>
              </a:ext>
            </a:extLst>
          </p:cNvPr>
          <p:cNvSpPr/>
          <p:nvPr/>
        </p:nvSpPr>
        <p:spPr>
          <a:xfrm>
            <a:off x="899592" y="4540827"/>
            <a:ext cx="712442" cy="656666"/>
          </a:xfrm>
          <a:prstGeom prst="rect">
            <a:avLst/>
          </a:prstGeom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100" dirty="0"/>
              <a:t>Aquí su ODS</a:t>
            </a:r>
            <a:br>
              <a:rPr lang="es-ES_tradnl" sz="1100" dirty="0"/>
            </a:br>
            <a:r>
              <a:rPr lang="es-ES_tradnl" sz="1100" dirty="0" err="1"/>
              <a:t>Here</a:t>
            </a:r>
            <a:r>
              <a:rPr lang="es-ES_tradnl" sz="1100" dirty="0"/>
              <a:t> </a:t>
            </a:r>
            <a:r>
              <a:rPr lang="es-ES_tradnl" sz="1100" dirty="0" err="1"/>
              <a:t>your</a:t>
            </a:r>
            <a:r>
              <a:rPr lang="es-ES_tradnl" sz="1100" dirty="0"/>
              <a:t> SDG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1E895-0128-4148-86BD-B50DEBEEC640}"/>
              </a:ext>
            </a:extLst>
          </p:cNvPr>
          <p:cNvSpPr/>
          <p:nvPr/>
        </p:nvSpPr>
        <p:spPr>
          <a:xfrm>
            <a:off x="7164288" y="4869160"/>
            <a:ext cx="1979712" cy="1988840"/>
          </a:xfrm>
          <a:prstGeom prst="rect">
            <a:avLst/>
          </a:prstGeom>
          <a:noFill/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dirty="0" err="1"/>
              <a:t>Your</a:t>
            </a:r>
            <a:r>
              <a:rPr lang="es-ES_tradnl" sz="3600" dirty="0"/>
              <a:t> video </a:t>
            </a:r>
            <a:r>
              <a:rPr lang="es-ES_tradnl" sz="3600" dirty="0" err="1"/>
              <a:t>will</a:t>
            </a:r>
            <a:r>
              <a:rPr lang="es-ES_tradnl" sz="3600" dirty="0"/>
              <a:t> </a:t>
            </a:r>
            <a:r>
              <a:rPr lang="es-ES_tradnl" sz="3600" dirty="0" err="1"/>
              <a:t>go</a:t>
            </a:r>
            <a:r>
              <a:rPr lang="es-ES_tradnl" sz="3600" dirty="0"/>
              <a:t> </a:t>
            </a:r>
            <a:r>
              <a:rPr lang="es-ES_tradnl" sz="3600" dirty="0" err="1"/>
              <a:t>here</a:t>
            </a:r>
            <a:endParaRPr lang="es-ES_tradnl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>
                <a:solidFill>
                  <a:schemeClr val="bg1"/>
                </a:solidFill>
                <a:latin typeface="Segoe UI Light" pitchFamily="34" charset="0"/>
              </a:rPr>
              <a:t>Other</a:t>
            </a:r>
            <a:r>
              <a:rPr lang="es-ES" sz="3200" dirty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Segoe UI Light" pitchFamily="34" charset="0"/>
              </a:rPr>
              <a:t>considerations</a:t>
            </a:r>
            <a:endParaRPr lang="es-ES" sz="3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734481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latin typeface="Segoe UI Light" pitchFamily="34" charset="0"/>
              </a:rPr>
              <a:t>Define </a:t>
            </a:r>
            <a:r>
              <a:rPr lang="es-ES" sz="2000" dirty="0" err="1">
                <a:latin typeface="Segoe UI Light" pitchFamily="34" charset="0"/>
              </a:rPr>
              <a:t>your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speach</a:t>
            </a:r>
            <a:endParaRPr lang="es-ES" sz="2000" b="1" dirty="0">
              <a:latin typeface="Segoe UI Light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err="1">
                <a:latin typeface="Segoe UI Light" pitchFamily="34" charset="0"/>
              </a:rPr>
              <a:t>The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important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thing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is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the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message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you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transmit</a:t>
            </a:r>
            <a:endParaRPr lang="es-ES" sz="2000" dirty="0">
              <a:latin typeface="Segoe UI Light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err="1">
                <a:latin typeface="Segoe UI Light" pitchFamily="34" charset="0"/>
              </a:rPr>
              <a:t>It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is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not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necessary</a:t>
            </a:r>
            <a:r>
              <a:rPr lang="es-ES" sz="2000" dirty="0">
                <a:latin typeface="Segoe UI Light" pitchFamily="34" charset="0"/>
              </a:rPr>
              <a:t> to </a:t>
            </a:r>
            <a:r>
              <a:rPr lang="es-ES" sz="2000" dirty="0" err="1">
                <a:latin typeface="Segoe UI Light" pitchFamily="34" charset="0"/>
              </a:rPr>
              <a:t>put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all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the</a:t>
            </a:r>
            <a:r>
              <a:rPr lang="es-ES" sz="2000" dirty="0">
                <a:latin typeface="Segoe UI Light" pitchFamily="34" charset="0"/>
              </a:rPr>
              <a:t> data, </a:t>
            </a:r>
            <a:r>
              <a:rPr lang="es-ES" sz="2000" dirty="0" err="1">
                <a:latin typeface="Segoe UI Light" pitchFamily="34" charset="0"/>
              </a:rPr>
              <a:t>nor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all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the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graphs</a:t>
            </a:r>
            <a:endParaRPr lang="es-ES" sz="2000" dirty="0">
              <a:latin typeface="Segoe UI Light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>
              <a:latin typeface="Segoe UI Light" pitchFamily="34" charset="0"/>
            </a:endParaRPr>
          </a:p>
          <a:p>
            <a:pPr marL="11113" lvl="1">
              <a:lnSpc>
                <a:spcPct val="150000"/>
              </a:lnSpc>
            </a:pPr>
            <a:r>
              <a:rPr lang="es-ES" sz="2000" dirty="0" err="1">
                <a:latin typeface="Segoe UI Light" pitchFamily="34" charset="0"/>
              </a:rPr>
              <a:t>Consider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the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number</a:t>
            </a:r>
            <a:r>
              <a:rPr lang="es-ES" sz="2000" dirty="0">
                <a:latin typeface="Segoe UI Light" pitchFamily="34" charset="0"/>
              </a:rPr>
              <a:t> of </a:t>
            </a:r>
            <a:r>
              <a:rPr lang="es-ES" sz="2000" dirty="0" err="1">
                <a:latin typeface="Segoe UI Light" pitchFamily="34" charset="0"/>
              </a:rPr>
              <a:t>slides</a:t>
            </a:r>
            <a:endParaRPr lang="es-ES" sz="2000" dirty="0">
              <a:latin typeface="Segoe UI Light" pitchFamily="34" charset="0"/>
            </a:endParaRPr>
          </a:p>
          <a:p>
            <a:pPr marL="763588" lvl="1" indent="-3444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Segoe UI Light" pitchFamily="34" charset="0"/>
              </a:rPr>
              <a:t>2 minutes per </a:t>
            </a:r>
            <a:r>
              <a:rPr lang="es-ES" sz="2000" dirty="0" err="1">
                <a:latin typeface="Segoe UI Light" pitchFamily="34" charset="0"/>
              </a:rPr>
              <a:t>slide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that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requires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explanation</a:t>
            </a:r>
            <a:endParaRPr lang="es-ES" sz="2000" dirty="0">
              <a:latin typeface="Segoe UI Light" pitchFamily="34" charset="0"/>
            </a:endParaRPr>
          </a:p>
          <a:p>
            <a:pPr marL="763588" lvl="1" indent="-3444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err="1">
                <a:latin typeface="Segoe UI Light" pitchFamily="34" charset="0"/>
              </a:rPr>
              <a:t>Even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fast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slides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take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some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seconds</a:t>
            </a:r>
            <a:endParaRPr lang="es-ES" sz="2000" dirty="0">
              <a:latin typeface="Segoe UI Light" pitchFamily="34" charset="0"/>
            </a:endParaRPr>
          </a:p>
          <a:p>
            <a:pPr marL="763588" lvl="1" indent="-3444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err="1">
                <a:latin typeface="Segoe UI Light" pitchFamily="34" charset="0"/>
              </a:rPr>
              <a:t>For</a:t>
            </a:r>
            <a:r>
              <a:rPr lang="es-ES" sz="2000" dirty="0">
                <a:latin typeface="Segoe UI Light" pitchFamily="34" charset="0"/>
              </a:rPr>
              <a:t> a 10 min </a:t>
            </a:r>
            <a:r>
              <a:rPr lang="es-ES" sz="2000" dirty="0" err="1">
                <a:latin typeface="Segoe UI Light" pitchFamily="34" charset="0"/>
              </a:rPr>
              <a:t>presentation</a:t>
            </a:r>
            <a:r>
              <a:rPr lang="es-ES" sz="2000" dirty="0">
                <a:latin typeface="Segoe UI Light" pitchFamily="34" charset="0"/>
              </a:rPr>
              <a:t>, 15 </a:t>
            </a:r>
            <a:r>
              <a:rPr lang="es-ES" sz="2000" dirty="0" err="1">
                <a:latin typeface="Segoe UI Light" pitchFamily="34" charset="0"/>
              </a:rPr>
              <a:t>slides</a:t>
            </a:r>
            <a:r>
              <a:rPr lang="es-ES" sz="2000" dirty="0">
                <a:latin typeface="Segoe UI Light" pitchFamily="34" charset="0"/>
              </a:rPr>
              <a:t> are a </a:t>
            </a:r>
            <a:r>
              <a:rPr lang="es-ES" sz="2000" dirty="0" err="1">
                <a:latin typeface="Segoe UI Light" pitchFamily="34" charset="0"/>
              </a:rPr>
              <a:t>lot</a:t>
            </a:r>
            <a:r>
              <a:rPr lang="es-ES" sz="2000" dirty="0">
                <a:latin typeface="Segoe UI Light" pitchFamily="34" charset="0"/>
              </a:rPr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E4D7A-8EE5-7B4B-A56E-861307633028}"/>
              </a:ext>
            </a:extLst>
          </p:cNvPr>
          <p:cNvSpPr/>
          <p:nvPr/>
        </p:nvSpPr>
        <p:spPr>
          <a:xfrm>
            <a:off x="7164288" y="4869160"/>
            <a:ext cx="1979712" cy="1988840"/>
          </a:xfrm>
          <a:prstGeom prst="rect">
            <a:avLst/>
          </a:prstGeom>
          <a:noFill/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dirty="0" err="1"/>
              <a:t>Your</a:t>
            </a:r>
            <a:r>
              <a:rPr lang="es-ES_tradnl" sz="3600" dirty="0"/>
              <a:t> video </a:t>
            </a:r>
            <a:r>
              <a:rPr lang="es-ES_tradnl" sz="3600" dirty="0" err="1"/>
              <a:t>will</a:t>
            </a:r>
            <a:r>
              <a:rPr lang="es-ES_tradnl" sz="3600" dirty="0"/>
              <a:t> </a:t>
            </a:r>
            <a:r>
              <a:rPr lang="es-ES_tradnl" sz="3600" dirty="0" err="1"/>
              <a:t>go</a:t>
            </a:r>
            <a:r>
              <a:rPr lang="es-ES_tradnl" sz="3600" dirty="0"/>
              <a:t> </a:t>
            </a:r>
            <a:r>
              <a:rPr lang="es-ES_tradnl" sz="3600" dirty="0" err="1"/>
              <a:t>here</a:t>
            </a:r>
            <a:endParaRPr lang="es-ES_tradnl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>
                <a:solidFill>
                  <a:schemeClr val="bg1"/>
                </a:solidFill>
                <a:latin typeface="Segoe UI Light" pitchFamily="34" charset="0"/>
              </a:rPr>
              <a:t>Other</a:t>
            </a:r>
            <a:r>
              <a:rPr lang="es-ES" sz="3200" dirty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Segoe UI Light" pitchFamily="34" charset="0"/>
              </a:rPr>
              <a:t>considerations</a:t>
            </a:r>
            <a:endParaRPr lang="es-ES" sz="3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229600" cy="3363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err="1">
                <a:latin typeface="Segoe UI Light" pitchFamily="34" charset="0"/>
              </a:rPr>
              <a:t>Slides</a:t>
            </a:r>
            <a:r>
              <a:rPr lang="es-ES" sz="2000" dirty="0">
                <a:latin typeface="Segoe UI Light" pitchFamily="34" charset="0"/>
              </a:rPr>
              <a:t> are </a:t>
            </a:r>
            <a:r>
              <a:rPr lang="es-ES" sz="2000" dirty="0" err="1">
                <a:latin typeface="Segoe UI Light" pitchFamily="34" charset="0"/>
              </a:rPr>
              <a:t>supporting</a:t>
            </a:r>
            <a:r>
              <a:rPr lang="es-ES" sz="2000" dirty="0">
                <a:latin typeface="Segoe UI Light" pitchFamily="34" charset="0"/>
              </a:rPr>
              <a:t> material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It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does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not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have</a:t>
            </a:r>
            <a:r>
              <a:rPr lang="es-ES" sz="2000" dirty="0">
                <a:latin typeface="Segoe UI Light" pitchFamily="34" charset="0"/>
              </a:rPr>
              <a:t> to be </a:t>
            </a:r>
            <a:r>
              <a:rPr lang="es-ES" sz="2000" dirty="0" err="1">
                <a:latin typeface="Segoe UI Light" pitchFamily="34" charset="0"/>
              </a:rPr>
              <a:t>self-explanatory</a:t>
            </a:r>
            <a:r>
              <a:rPr lang="es-ES" sz="2000" dirty="0">
                <a:latin typeface="Segoe UI Light" pitchFamily="34" charset="0"/>
              </a:rPr>
              <a:t> (</a:t>
            </a:r>
            <a:r>
              <a:rPr lang="es-ES" sz="2000" dirty="0" err="1">
                <a:latin typeface="Segoe UI Light" pitchFamily="34" charset="0"/>
              </a:rPr>
              <a:t>like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this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presentation</a:t>
            </a:r>
            <a:r>
              <a:rPr lang="es-ES" sz="2000" dirty="0">
                <a:latin typeface="Segoe UI Light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Avoid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sentences</a:t>
            </a:r>
            <a:r>
              <a:rPr lang="es-ES" sz="2000" dirty="0">
                <a:latin typeface="Segoe UI Light" pitchFamily="34" charset="0"/>
              </a:rPr>
              <a:t> of more </a:t>
            </a:r>
            <a:r>
              <a:rPr lang="es-ES" sz="2000" dirty="0" err="1">
                <a:latin typeface="Segoe UI Light" pitchFamily="34" charset="0"/>
              </a:rPr>
              <a:t>than</a:t>
            </a:r>
            <a:r>
              <a:rPr lang="es-ES" sz="2000" dirty="0">
                <a:latin typeface="Segoe UI Light" pitchFamily="34" charset="0"/>
              </a:rPr>
              <a:t> 7 </a:t>
            </a:r>
            <a:r>
              <a:rPr lang="es-ES" sz="2000" dirty="0" err="1">
                <a:latin typeface="Segoe UI Light" pitchFamily="34" charset="0"/>
              </a:rPr>
              <a:t>words</a:t>
            </a:r>
            <a:endParaRPr lang="es-ES" sz="2000" dirty="0">
              <a:latin typeface="Segoe UI Light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Avoid</a:t>
            </a:r>
            <a:r>
              <a:rPr lang="es-ES" sz="2000" dirty="0">
                <a:latin typeface="Segoe UI Light" pitchFamily="34" charset="0"/>
              </a:rPr>
              <a:t> more </a:t>
            </a:r>
            <a:r>
              <a:rPr lang="es-ES" sz="2000" dirty="0" err="1">
                <a:latin typeface="Segoe UI Light" pitchFamily="34" charset="0"/>
              </a:rPr>
              <a:t>than</a:t>
            </a:r>
            <a:r>
              <a:rPr lang="es-ES" sz="2000" dirty="0">
                <a:latin typeface="Segoe UI Light" pitchFamily="34" charset="0"/>
              </a:rPr>
              <a:t> 7 </a:t>
            </a:r>
            <a:r>
              <a:rPr lang="es-ES" sz="2000" dirty="0" err="1">
                <a:latin typeface="Segoe UI Light" pitchFamily="34" charset="0"/>
              </a:rPr>
              <a:t>items</a:t>
            </a:r>
            <a:r>
              <a:rPr lang="es-ES" sz="2000" dirty="0">
                <a:latin typeface="Segoe UI Light" pitchFamily="34" charset="0"/>
              </a:rPr>
              <a:t> in </a:t>
            </a:r>
            <a:r>
              <a:rPr lang="es-ES" sz="2000" dirty="0" err="1">
                <a:latin typeface="Segoe UI Light" pitchFamily="34" charset="0"/>
              </a:rPr>
              <a:t>one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listing</a:t>
            </a:r>
            <a:endParaRPr lang="es-ES" sz="2000" dirty="0">
              <a:latin typeface="Segoe UI Light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Don't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read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the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slides</a:t>
            </a:r>
            <a:r>
              <a:rPr lang="es-ES" sz="2000" dirty="0">
                <a:latin typeface="Segoe UI Light" pitchFamily="34" charset="0"/>
              </a:rPr>
              <a:t>. </a:t>
            </a:r>
            <a:r>
              <a:rPr lang="es-ES" sz="2000" dirty="0" err="1">
                <a:latin typeface="Segoe UI Light" pitchFamily="34" charset="0"/>
              </a:rPr>
              <a:t>Any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public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over</a:t>
            </a:r>
            <a:r>
              <a:rPr lang="es-ES" sz="2000" dirty="0">
                <a:latin typeface="Segoe UI Light" pitchFamily="34" charset="0"/>
              </a:rPr>
              <a:t> 6 </a:t>
            </a:r>
            <a:r>
              <a:rPr lang="es-ES" sz="2000" dirty="0" err="1">
                <a:latin typeface="Segoe UI Light" pitchFamily="34" charset="0"/>
              </a:rPr>
              <a:t>years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will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appreciate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it</a:t>
            </a:r>
            <a:endParaRPr lang="es-ES" sz="2000" dirty="0">
              <a:latin typeface="Segoe UI Light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Not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everything</a:t>
            </a:r>
            <a:r>
              <a:rPr lang="es-ES" sz="2000" dirty="0">
                <a:latin typeface="Segoe UI Light" pitchFamily="34" charset="0"/>
              </a:rPr>
              <a:t> has to be in </a:t>
            </a:r>
            <a:r>
              <a:rPr lang="es-ES" sz="2000" dirty="0" err="1">
                <a:latin typeface="Segoe UI Light" pitchFamily="34" charset="0"/>
              </a:rPr>
              <a:t>slides</a:t>
            </a:r>
            <a:endParaRPr lang="es-ES" sz="2000" dirty="0">
              <a:latin typeface="Segoe UI Light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79AF33-565B-1F42-BE85-E561A0116067}"/>
              </a:ext>
            </a:extLst>
          </p:cNvPr>
          <p:cNvSpPr/>
          <p:nvPr/>
        </p:nvSpPr>
        <p:spPr>
          <a:xfrm>
            <a:off x="7164288" y="4869160"/>
            <a:ext cx="1979712" cy="1988840"/>
          </a:xfrm>
          <a:prstGeom prst="rect">
            <a:avLst/>
          </a:prstGeom>
          <a:noFill/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dirty="0" err="1"/>
              <a:t>Your</a:t>
            </a:r>
            <a:r>
              <a:rPr lang="es-ES_tradnl" sz="3600" dirty="0"/>
              <a:t> video </a:t>
            </a:r>
            <a:r>
              <a:rPr lang="es-ES_tradnl" sz="3600" dirty="0" err="1"/>
              <a:t>will</a:t>
            </a:r>
            <a:r>
              <a:rPr lang="es-ES_tradnl" sz="3600" dirty="0"/>
              <a:t> </a:t>
            </a:r>
            <a:r>
              <a:rPr lang="es-ES_tradnl" sz="3600" dirty="0" err="1"/>
              <a:t>go</a:t>
            </a:r>
            <a:r>
              <a:rPr lang="es-ES_tradnl" sz="3600" dirty="0"/>
              <a:t> </a:t>
            </a:r>
            <a:r>
              <a:rPr lang="es-ES_tradnl" sz="3600" dirty="0" err="1"/>
              <a:t>here</a:t>
            </a:r>
            <a:endParaRPr lang="es-ES_tradnl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>
                <a:solidFill>
                  <a:schemeClr val="bg1"/>
                </a:solidFill>
                <a:latin typeface="Segoe UI Light" pitchFamily="34" charset="0"/>
              </a:rPr>
              <a:t>Other</a:t>
            </a:r>
            <a:r>
              <a:rPr lang="es-ES" sz="3200" dirty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Segoe UI Light" pitchFamily="34" charset="0"/>
              </a:rPr>
              <a:t>considerations</a:t>
            </a:r>
            <a:endParaRPr lang="es-ES" sz="3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229600" cy="3363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err="1">
                <a:latin typeface="Segoe UI Light" pitchFamily="34" charset="0"/>
              </a:rPr>
              <a:t>Slide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should</a:t>
            </a:r>
            <a:r>
              <a:rPr lang="es-ES" sz="2000" dirty="0">
                <a:latin typeface="Segoe UI Light" pitchFamily="34" charset="0"/>
              </a:rPr>
              <a:t> look </a:t>
            </a:r>
            <a:r>
              <a:rPr lang="es-ES" sz="2000" dirty="0" err="1">
                <a:latin typeface="Segoe UI Light" pitchFamily="34" charset="0"/>
              </a:rPr>
              <a:t>clear</a:t>
            </a:r>
            <a:endParaRPr lang="es-ES" sz="2000" dirty="0">
              <a:latin typeface="Segoe UI Light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Segoe UI Light" pitchFamily="34" charset="0"/>
              </a:rPr>
              <a:t> Use </a:t>
            </a:r>
            <a:r>
              <a:rPr lang="es-ES" sz="2000" dirty="0" err="1">
                <a:latin typeface="Segoe UI Light" pitchFamily="34" charset="0"/>
              </a:rPr>
              <a:t>colors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with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good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contrast</a:t>
            </a:r>
            <a:endParaRPr lang="es-ES" sz="2000" dirty="0">
              <a:latin typeface="Segoe UI Light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Watch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out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for</a:t>
            </a:r>
            <a:r>
              <a:rPr lang="es-ES" sz="2000" dirty="0">
                <a:latin typeface="Segoe UI Light" pitchFamily="34" charset="0"/>
              </a:rPr>
              <a:t> vivid color </a:t>
            </a:r>
            <a:r>
              <a:rPr lang="es-ES" sz="2000" dirty="0" err="1">
                <a:latin typeface="Segoe UI Light" pitchFamily="34" charset="0"/>
              </a:rPr>
              <a:t>combinations</a:t>
            </a:r>
            <a:endParaRPr lang="es-ES" sz="2000" dirty="0">
              <a:latin typeface="Segoe UI Light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Segoe UI Light" pitchFamily="34" charset="0"/>
              </a:rPr>
              <a:t> Text </a:t>
            </a:r>
            <a:r>
              <a:rPr lang="es-ES" sz="2000" dirty="0" err="1">
                <a:latin typeface="Segoe UI Light" pitchFamily="34" charset="0"/>
              </a:rPr>
              <a:t>on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photo</a:t>
            </a:r>
            <a:r>
              <a:rPr lang="es-ES" sz="2000" dirty="0">
                <a:latin typeface="Segoe UI Light" pitchFamily="34" charset="0"/>
              </a:rPr>
              <a:t> of </a:t>
            </a:r>
            <a:r>
              <a:rPr lang="es-ES" sz="2000" dirty="0" err="1">
                <a:latin typeface="Segoe UI Light" pitchFamily="34" charset="0"/>
              </a:rPr>
              <a:t>various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colors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does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not</a:t>
            </a:r>
            <a:r>
              <a:rPr lang="es-ES" sz="2000" dirty="0">
                <a:latin typeface="Segoe UI Light" pitchFamily="34" charset="0"/>
              </a:rPr>
              <a:t> look </a:t>
            </a:r>
            <a:r>
              <a:rPr lang="es-ES" sz="2000" dirty="0" err="1">
                <a:latin typeface="Segoe UI Light" pitchFamily="34" charset="0"/>
              </a:rPr>
              <a:t>good</a:t>
            </a:r>
            <a:endParaRPr lang="es-ES" sz="2000" dirty="0">
              <a:latin typeface="Segoe UI Light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Photographs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must</a:t>
            </a:r>
            <a:r>
              <a:rPr lang="es-ES" sz="2000" dirty="0">
                <a:latin typeface="Segoe UI Light" pitchFamily="34" charset="0"/>
              </a:rPr>
              <a:t> be </a:t>
            </a:r>
            <a:r>
              <a:rPr lang="es-ES" sz="2000" dirty="0" err="1">
                <a:latin typeface="Segoe UI Light" pitchFamily="34" charset="0"/>
              </a:rPr>
              <a:t>large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enough</a:t>
            </a:r>
            <a:endParaRPr lang="es-ES" sz="2000" dirty="0">
              <a:latin typeface="Segoe UI Light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>
                <a:latin typeface="Segoe UI Light" pitchFamily="34" charset="0"/>
              </a:rPr>
              <a:t> A </a:t>
            </a:r>
            <a:r>
              <a:rPr lang="es-ES" sz="2000" dirty="0" err="1">
                <a:latin typeface="Segoe UI Light" pitchFamily="34" charset="0"/>
              </a:rPr>
              <a:t>graphic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with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typography</a:t>
            </a:r>
            <a:r>
              <a:rPr lang="es-ES" sz="2000" dirty="0">
                <a:latin typeface="Segoe UI Light" pitchFamily="34" charset="0"/>
              </a:rPr>
              <a:t> 10 </a:t>
            </a:r>
            <a:r>
              <a:rPr lang="es-ES" sz="2000" dirty="0" err="1">
                <a:latin typeface="Segoe UI Light" pitchFamily="34" charset="0"/>
              </a:rPr>
              <a:t>is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too</a:t>
            </a:r>
            <a:r>
              <a:rPr lang="es-ES" sz="2000" dirty="0">
                <a:latin typeface="Segoe UI Light" pitchFamily="34" charset="0"/>
              </a:rPr>
              <a:t> </a:t>
            </a:r>
            <a:r>
              <a:rPr lang="es-ES" sz="2000" dirty="0" err="1">
                <a:latin typeface="Segoe UI Light" pitchFamily="34" charset="0"/>
              </a:rPr>
              <a:t>small</a:t>
            </a:r>
            <a:endParaRPr lang="es-ES" sz="2000" dirty="0">
              <a:latin typeface="Segoe UI Light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6E1EFA-78AF-484C-B6A8-50E92C699AEB}"/>
              </a:ext>
            </a:extLst>
          </p:cNvPr>
          <p:cNvSpPr/>
          <p:nvPr/>
        </p:nvSpPr>
        <p:spPr>
          <a:xfrm>
            <a:off x="7164288" y="4869160"/>
            <a:ext cx="1979712" cy="1988840"/>
          </a:xfrm>
          <a:prstGeom prst="rect">
            <a:avLst/>
          </a:prstGeom>
          <a:noFill/>
          <a:ln>
            <a:solidFill>
              <a:srgbClr val="B7D68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600" dirty="0" err="1"/>
              <a:t>Your</a:t>
            </a:r>
            <a:r>
              <a:rPr lang="es-ES_tradnl" sz="3600" dirty="0"/>
              <a:t> video </a:t>
            </a:r>
            <a:r>
              <a:rPr lang="es-ES_tradnl" sz="3600" dirty="0" err="1"/>
              <a:t>will</a:t>
            </a:r>
            <a:r>
              <a:rPr lang="es-ES_tradnl" sz="3600" dirty="0"/>
              <a:t> </a:t>
            </a:r>
            <a:r>
              <a:rPr lang="es-ES_tradnl" sz="3600" dirty="0" err="1"/>
              <a:t>go</a:t>
            </a:r>
            <a:r>
              <a:rPr lang="es-ES_tradnl" sz="3600" dirty="0"/>
              <a:t> </a:t>
            </a:r>
            <a:r>
              <a:rPr lang="es-ES_tradnl" sz="3600" dirty="0" err="1"/>
              <a:t>here</a:t>
            </a:r>
            <a:endParaRPr lang="es-ES_tradnl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331</Words>
  <Application>Microsoft Macintosh PowerPoint</Application>
  <PresentationFormat>On-screen Show (4:3)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 Light</vt:lpstr>
      <vt:lpstr>Segoe UI Symbol</vt:lpstr>
      <vt:lpstr>Tema de Office</vt:lpstr>
      <vt:lpstr>PowerPoint Template for your presentation</vt:lpstr>
      <vt:lpstr>Contents of the presentation</vt:lpstr>
      <vt:lpstr>Description of this template</vt:lpstr>
      <vt:lpstr>Images and gaphs</vt:lpstr>
      <vt:lpstr>Typography used</vt:lpstr>
      <vt:lpstr>Other considerations</vt:lpstr>
      <vt:lpstr>Other considerations</vt:lpstr>
      <vt:lpstr>Other considerations</vt:lpstr>
      <vt:lpstr>Other considerations</vt:lpstr>
    </vt:vector>
  </TitlesOfParts>
  <Company>UPV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preparación de presentaciones Powerpoint</dc:title>
  <dc:creator>blpacbla</dc:creator>
  <cp:lastModifiedBy>Vanesa Gladys Lo Iacono Ferreira</cp:lastModifiedBy>
  <cp:revision>46</cp:revision>
  <dcterms:created xsi:type="dcterms:W3CDTF">2013-05-28T08:11:41Z</dcterms:created>
  <dcterms:modified xsi:type="dcterms:W3CDTF">2020-06-16T12:06:28Z</dcterms:modified>
</cp:coreProperties>
</file>