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9"/>
    <a:srgbClr val="FF89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2610" y="-144"/>
      </p:cViewPr>
      <p:guideLst>
        <p:guide orient="horz" pos="9537"/>
        <p:guide pos="22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28/05/2013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1728" y="51276"/>
            <a:ext cx="9929553" cy="1846219"/>
          </a:xfrm>
        </p:spPr>
        <p:txBody>
          <a:bodyPr>
            <a:normAutofit/>
          </a:bodyPr>
          <a:lstStyle/>
          <a:p>
            <a:pPr algn="l"/>
            <a:endParaRPr lang="es-ES" sz="6000" dirty="0">
              <a:solidFill>
                <a:schemeClr val="bg1"/>
              </a:solidFill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560759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Autores: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Apellido, I.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2, I2.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3, I3.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1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2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052301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Contacto: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Nombre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Correo electrónico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Dirección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Teléfono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Fax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5113" y="443515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1. Introducción</a:t>
            </a:r>
            <a:endParaRPr lang="es-ES" sz="32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5113" y="4938967"/>
            <a:ext cx="7485354" cy="47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815113" y="4957015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15113" y="8820494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2. Metodología</a:t>
            </a:r>
            <a:endParaRPr lang="es-ES" sz="32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5113" y="9307339"/>
            <a:ext cx="7485354" cy="47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15113" y="9342349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1026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" t="5325" r="2441" b="7147"/>
          <a:stretch/>
        </p:blipFill>
        <p:spPr bwMode="auto">
          <a:xfrm>
            <a:off x="4733598" y="11268034"/>
            <a:ext cx="5631000" cy="17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" t="4595" r="2084" b="5217"/>
          <a:stretch/>
        </p:blipFill>
        <p:spPr bwMode="auto">
          <a:xfrm>
            <a:off x="4351622" y="16537184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olrui\Desktop\Escrib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3" t="4506" r="3128" b="2642"/>
          <a:stretch/>
        </p:blipFill>
        <p:spPr bwMode="auto">
          <a:xfrm>
            <a:off x="8805349" y="19453494"/>
            <a:ext cx="2272158" cy="1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815113" y="13598826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3. Resultados</a:t>
            </a:r>
            <a:endParaRPr lang="es-ES" sz="32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15113" y="14083983"/>
            <a:ext cx="7485354" cy="47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815113" y="14120680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45732" y="13166154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1. Figura de metodología (centrada)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45732" y="18701478"/>
            <a:ext cx="562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2. Figura de resultados: gráfica de tarta</a:t>
            </a:r>
            <a:endParaRPr lang="es-ES" sz="24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19095" y="20059622"/>
            <a:ext cx="7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Proseguir con la estructura del artículo según proceda</a:t>
            </a:r>
            <a:endParaRPr lang="es-ES" sz="1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475628" y="4910783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…</a:t>
            </a:r>
            <a:endParaRPr lang="es-ES" sz="18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2475628" y="18956411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…</a:t>
            </a:r>
            <a:endParaRPr lang="es-ES" sz="1800" dirty="0"/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2475628" y="2143683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N</a:t>
            </a:r>
            <a:r>
              <a:rPr lang="es-ES" sz="3200" dirty="0" smtClean="0">
                <a:latin typeface="+mj-lt"/>
              </a:rPr>
              <a:t>. Conclusiones</a:t>
            </a:r>
            <a:endParaRPr lang="es-ES" sz="3200" dirty="0">
              <a:latin typeface="+mj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75628" y="21932855"/>
            <a:ext cx="7485354" cy="47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2475628" y="21958695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2475628" y="8623348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2475628" y="11562012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2475628" y="14500677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2475628" y="16316431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xmlns="" val="3168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689</Words>
  <Application>Microsoft Office PowerPoint</Application>
  <PresentationFormat>Personalizado</PresentationFormat>
  <Paragraphs>40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blpacbla</cp:lastModifiedBy>
  <cp:revision>11</cp:revision>
  <dcterms:created xsi:type="dcterms:W3CDTF">2012-05-23T10:55:00Z</dcterms:created>
  <dcterms:modified xsi:type="dcterms:W3CDTF">2013-05-28T07:02:06Z</dcterms:modified>
</cp:coreProperties>
</file>