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1" r:id="rId4"/>
    <p:sldId id="258" r:id="rId5"/>
    <p:sldId id="259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765AB-5CC4-4980-893E-DB646C0684E5}" type="datetimeFigureOut">
              <a:rPr lang="es-ES" smtClean="0"/>
              <a:t>28/05/2013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9CA32E-6D91-47C9-8BBC-5AB37E514173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97F45-0603-40ED-B3DE-BDEB52820E4B}" type="datetime1">
              <a:rPr lang="es-ES" smtClean="0"/>
              <a:t>28/05/2013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506F1-3E85-47A5-837B-2F07F39038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A13A4-6DA0-419F-A095-A58CA2135ED4}" type="datetime1">
              <a:rPr lang="es-ES" smtClean="0"/>
              <a:t>28/05/2013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506F1-3E85-47A5-837B-2F07F39038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AF2E8-15D1-4DAA-874A-4EA0CBD49C33}" type="datetime1">
              <a:rPr lang="es-ES" smtClean="0"/>
              <a:t>28/05/2013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506F1-3E85-47A5-837B-2F07F39038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90443-A7DC-496A-86B8-8E30EF3D8CAA}" type="datetime1">
              <a:rPr lang="es-ES" smtClean="0"/>
              <a:t>28/05/2013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506F1-3E85-47A5-837B-2F07F39038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B1BE-2BBD-48FE-ADF4-C2EDFB06DA7E}" type="datetime1">
              <a:rPr lang="es-ES" smtClean="0"/>
              <a:t>28/05/2013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506F1-3E85-47A5-837B-2F07F39038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E89EB-12EA-428C-ABE1-D3E342B523CA}" type="datetime1">
              <a:rPr lang="es-ES" smtClean="0"/>
              <a:t>28/05/2013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506F1-3E85-47A5-837B-2F07F39038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B425D-60F8-471C-A751-64A281AFB06E}" type="datetime1">
              <a:rPr lang="es-ES" smtClean="0"/>
              <a:t>28/05/2013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506F1-3E85-47A5-837B-2F07F39038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D3EBB-E073-41E9-876F-F43250796770}" type="datetime1">
              <a:rPr lang="es-ES" smtClean="0"/>
              <a:t>28/05/2013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506F1-3E85-47A5-837B-2F07F39038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FC99-B9C3-4228-B342-F7CC25DCE080}" type="datetime1">
              <a:rPr lang="es-ES" smtClean="0"/>
              <a:t>28/05/2013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506F1-3E85-47A5-837B-2F07F39038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930BE-DF5B-4C83-9C8B-C8874E1C5D3D}" type="datetime1">
              <a:rPr lang="es-ES" smtClean="0"/>
              <a:t>28/05/2013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506F1-3E85-47A5-837B-2F07F39038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83B96-B83A-441A-AEB3-56BE3E0CB726}" type="datetime1">
              <a:rPr lang="es-ES" smtClean="0"/>
              <a:t>28/05/2013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506F1-3E85-47A5-837B-2F07F39038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EF6CB-45A2-4AC9-BA7D-68530FD5FD04}" type="datetime1">
              <a:rPr lang="es-ES" smtClean="0"/>
              <a:t>28/05/2013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506F1-3E85-47A5-837B-2F07F39038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ctrTitle"/>
          </p:nvPr>
        </p:nvSpPr>
        <p:spPr>
          <a:xfrm>
            <a:off x="685800" y="2823071"/>
            <a:ext cx="7772400" cy="1470025"/>
          </a:xfrm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  <a:latin typeface="Segoe UI Light" pitchFamily="34" charset="0"/>
              </a:rPr>
              <a:t>Plantilla de preparación de presentaciones </a:t>
            </a:r>
            <a:r>
              <a:rPr lang="es-ES" dirty="0" err="1" smtClean="0">
                <a:solidFill>
                  <a:schemeClr val="bg1"/>
                </a:solidFill>
                <a:latin typeface="Segoe UI Light" pitchFamily="34" charset="0"/>
              </a:rPr>
              <a:t>Powerpoint</a:t>
            </a:r>
            <a:endParaRPr lang="es-ES" dirty="0">
              <a:solidFill>
                <a:schemeClr val="bg1"/>
              </a:solidFill>
              <a:latin typeface="Segoe UI Light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bg1"/>
                </a:solidFill>
                <a:latin typeface="Segoe UI Light" pitchFamily="34" charset="0"/>
              </a:rPr>
              <a:t>Contenidos de la presentación</a:t>
            </a:r>
            <a:endParaRPr lang="es-ES" dirty="0">
              <a:solidFill>
                <a:schemeClr val="bg1"/>
              </a:solidFill>
              <a:latin typeface="Segoe UI Light" pitchFamily="34" charset="0"/>
            </a:endParaRPr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457200" y="1761033"/>
            <a:ext cx="8229600" cy="4620295"/>
          </a:xfrm>
        </p:spPr>
        <p:txBody>
          <a:bodyPr>
            <a:normAutofit/>
          </a:bodyPr>
          <a:lstStyle/>
          <a:p>
            <a:r>
              <a:rPr lang="es-ES" sz="2800" dirty="0" smtClean="0">
                <a:latin typeface="Segoe UI Light" pitchFamily="34" charset="0"/>
              </a:rPr>
              <a:t>Descripción de la plantilla</a:t>
            </a:r>
          </a:p>
          <a:p>
            <a:r>
              <a:rPr lang="es-ES" sz="2800" dirty="0" smtClean="0">
                <a:latin typeface="Segoe UI Light" pitchFamily="34" charset="0"/>
              </a:rPr>
              <a:t>Imágenes y gráficos</a:t>
            </a:r>
          </a:p>
          <a:p>
            <a:r>
              <a:rPr lang="es-ES" sz="2800" dirty="0" smtClean="0">
                <a:latin typeface="Segoe UI Light" pitchFamily="34" charset="0"/>
              </a:rPr>
              <a:t>Tipografía utilizada</a:t>
            </a:r>
          </a:p>
          <a:p>
            <a:r>
              <a:rPr lang="es-ES" sz="2800" dirty="0" smtClean="0">
                <a:latin typeface="Segoe UI Light" pitchFamily="34" charset="0"/>
              </a:rPr>
              <a:t>Otras consideraciones y recomendaciones</a:t>
            </a:r>
            <a:endParaRPr lang="es-ES" sz="2800" dirty="0">
              <a:latin typeface="Segoe UI Light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506F1-3E85-47A5-837B-2F07F39038E1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bg1"/>
                </a:solidFill>
                <a:latin typeface="Segoe UI Light" pitchFamily="34" charset="0"/>
              </a:rPr>
              <a:t>Descripción de la plantilla</a:t>
            </a:r>
            <a:endParaRPr lang="es-ES" dirty="0">
              <a:solidFill>
                <a:schemeClr val="bg1"/>
              </a:solidFill>
              <a:latin typeface="Segoe UI Light" pitchFamily="34" charset="0"/>
            </a:endParaRPr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457200" y="1761033"/>
            <a:ext cx="8229600" cy="46202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800" dirty="0" smtClean="0">
                <a:latin typeface="Segoe UI Light" pitchFamily="34" charset="0"/>
              </a:rPr>
              <a:t>Deben borrarse las transparencias e insertarse el contenido propio</a:t>
            </a:r>
            <a:endParaRPr lang="es-ES" sz="2800" dirty="0">
              <a:latin typeface="Segoe UI Light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506F1-3E85-47A5-837B-2F07F39038E1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bg1"/>
                </a:solidFill>
                <a:latin typeface="Segoe UI Light" pitchFamily="34" charset="0"/>
              </a:rPr>
              <a:t>Imágenes y gráficos</a:t>
            </a:r>
            <a:endParaRPr lang="es-ES" dirty="0">
              <a:solidFill>
                <a:schemeClr val="bg1"/>
              </a:solidFill>
              <a:latin typeface="Segoe UI Light" pitchFamily="34" charset="0"/>
            </a:endParaRPr>
          </a:p>
        </p:txBody>
      </p:sp>
      <p:sp>
        <p:nvSpPr>
          <p:cNvPr id="4" name="4 Marcador de contenido"/>
          <p:cNvSpPr txBox="1">
            <a:spLocks/>
          </p:cNvSpPr>
          <p:nvPr/>
        </p:nvSpPr>
        <p:spPr>
          <a:xfrm>
            <a:off x="457200" y="4437112"/>
            <a:ext cx="8229600" cy="2088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 Light" pitchFamily="34" charset="0"/>
              </a:rPr>
              <a:t>Las imágenes se insertarán preferentemente sobre la zona blanca, y con fondo blanco</a:t>
            </a: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egoe UI Light" pitchFamily="34" charset="0"/>
            </a:endParaRPr>
          </a:p>
        </p:txBody>
      </p:sp>
      <p:pic>
        <p:nvPicPr>
          <p:cNvPr id="5" name="Picture 2" descr="C:\Users\dacolrui\Desktop\Metodologia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145" t="5325" r="2441" b="7147"/>
          <a:stretch/>
        </p:blipFill>
        <p:spPr bwMode="auto">
          <a:xfrm>
            <a:off x="539552" y="1844824"/>
            <a:ext cx="79629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506F1-3E85-47A5-837B-2F07F39038E1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bg1"/>
                </a:solidFill>
                <a:latin typeface="Segoe UI Light" pitchFamily="34" charset="0"/>
              </a:rPr>
              <a:t>Tipografía utilizada</a:t>
            </a:r>
            <a:endParaRPr lang="es-ES" dirty="0">
              <a:solidFill>
                <a:schemeClr val="bg1"/>
              </a:solidFill>
              <a:latin typeface="Segoe UI Light" pitchFamily="34" charset="0"/>
            </a:endParaRP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539552" y="1772816"/>
            <a:ext cx="8229600" cy="33632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 Light" pitchFamily="34" charset="0"/>
              </a:rPr>
              <a:t>La presentación (y los posters) utilizan la tipografía </a:t>
            </a:r>
            <a:r>
              <a:rPr kumimoji="0" lang="es-E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 Light" pitchFamily="34" charset="0"/>
              </a:rPr>
              <a:t>Segoe</a:t>
            </a:r>
            <a:r>
              <a:rPr kumimoji="0" lang="es-E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 Light" pitchFamily="34" charset="0"/>
              </a:rPr>
              <a:t> UI Light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 Light" pitchFamily="34" charset="0"/>
              </a:rPr>
              <a:t>Esta tipografía viene incluida en Windows 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 Light" pitchFamily="34" charset="0"/>
              </a:rPr>
              <a:t>Caso de no disponerse de la tipografía, se optará por alguna tipografía libre similar</a:t>
            </a: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egoe UI Light" pitchFamily="34" charset="0"/>
            </a:endParaRPr>
          </a:p>
        </p:txBody>
      </p:sp>
      <p:pic>
        <p:nvPicPr>
          <p:cNvPr id="5" name="Picture 2" descr="C:\Users\dacolrui\Desktop\rect602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039" y="4725144"/>
            <a:ext cx="8602781" cy="165618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506F1-3E85-47A5-837B-2F07F39038E1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ctrTitle"/>
          </p:nvPr>
        </p:nvSpPr>
        <p:spPr>
          <a:xfrm>
            <a:off x="685800" y="2823071"/>
            <a:ext cx="7772400" cy="1470025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bg1"/>
                </a:solidFill>
                <a:latin typeface="Segoe UI Light" pitchFamily="34" charset="0"/>
              </a:rPr>
              <a:t>Otras consideraciones y recomendaciones</a:t>
            </a:r>
            <a:endParaRPr lang="es-ES" dirty="0">
              <a:solidFill>
                <a:schemeClr val="bg1"/>
              </a:solidFill>
              <a:latin typeface="Segoe UI Light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 smtClean="0">
                <a:solidFill>
                  <a:schemeClr val="bg1"/>
                </a:solidFill>
                <a:latin typeface="Segoe UI Light" pitchFamily="34" charset="0"/>
              </a:rPr>
              <a:t>Otras consideraciones y recomendaciones</a:t>
            </a:r>
            <a:endParaRPr lang="es-ES" sz="3200" dirty="0">
              <a:solidFill>
                <a:schemeClr val="bg1"/>
              </a:solidFill>
              <a:latin typeface="Segoe UI Light" pitchFamily="34" charset="0"/>
            </a:endParaRP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539552" y="1772816"/>
            <a:ext cx="8229600" cy="3363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ES" sz="2000" dirty="0" smtClean="0">
                <a:latin typeface="Segoe UI Light" pitchFamily="34" charset="0"/>
              </a:rPr>
              <a:t>Defina bien su </a:t>
            </a:r>
            <a:r>
              <a:rPr lang="es-ES" sz="2000" b="1" dirty="0" smtClean="0">
                <a:latin typeface="Segoe UI Light" pitchFamily="34" charset="0"/>
              </a:rPr>
              <a:t>discurso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s-ES" sz="2000" dirty="0" smtClean="0">
                <a:latin typeface="Segoe UI Light" pitchFamily="34" charset="0"/>
              </a:rPr>
              <a:t>Lo importante es el mensaje que transmita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s-ES" sz="2000" dirty="0" smtClean="0">
                <a:latin typeface="Segoe UI Light" pitchFamily="34" charset="0"/>
              </a:rPr>
              <a:t>No hace falta poner todos los datos, ni todas las gráficas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endParaRPr lang="es-ES" sz="2000" dirty="0" smtClean="0">
              <a:latin typeface="Segoe UI Light" pitchFamily="34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ES" sz="2000" dirty="0" smtClean="0">
                <a:latin typeface="Segoe UI Light" pitchFamily="34" charset="0"/>
              </a:rPr>
              <a:t>Calcule bien el </a:t>
            </a:r>
            <a:r>
              <a:rPr lang="es-ES" sz="2000" b="1" dirty="0" smtClean="0">
                <a:latin typeface="Segoe UI Light" pitchFamily="34" charset="0"/>
              </a:rPr>
              <a:t>numero</a:t>
            </a:r>
            <a:r>
              <a:rPr lang="es-ES" sz="2000" dirty="0" smtClean="0">
                <a:latin typeface="Segoe UI Light" pitchFamily="34" charset="0"/>
              </a:rPr>
              <a:t> de </a:t>
            </a:r>
            <a:r>
              <a:rPr lang="es-ES" sz="2000" b="1" dirty="0" smtClean="0">
                <a:latin typeface="Segoe UI Light" pitchFamily="34" charset="0"/>
              </a:rPr>
              <a:t>transparencias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s-ES" sz="2000" dirty="0" smtClean="0">
                <a:latin typeface="Segoe UI Light" pitchFamily="34" charset="0"/>
              </a:rPr>
              <a:t>Si requiere explicación, calcule 2 minutos por transparencia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s-ES" sz="2000" dirty="0" smtClean="0">
                <a:latin typeface="Segoe UI Light" pitchFamily="34" charset="0"/>
              </a:rPr>
              <a:t>Incluso las transparencias rápidas toman unos segundos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s-ES" sz="2000" dirty="0" smtClean="0">
                <a:latin typeface="Segoe UI Light" pitchFamily="34" charset="0"/>
              </a:rPr>
              <a:t>Para 10 minutos, 15 transparencias son muchísimas transparencias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506F1-3E85-47A5-837B-2F07F39038E1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 smtClean="0">
                <a:solidFill>
                  <a:schemeClr val="bg1"/>
                </a:solidFill>
                <a:latin typeface="Segoe UI Light" pitchFamily="34" charset="0"/>
              </a:rPr>
              <a:t>Otras consideraciones y recomendaciones</a:t>
            </a:r>
            <a:endParaRPr lang="es-ES" sz="3200" dirty="0">
              <a:solidFill>
                <a:schemeClr val="bg1"/>
              </a:solidFill>
              <a:latin typeface="Segoe UI Light" pitchFamily="34" charset="0"/>
            </a:endParaRP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539552" y="1772816"/>
            <a:ext cx="8229600" cy="3363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ES" sz="2000" dirty="0" smtClean="0">
                <a:latin typeface="Segoe UI Light" pitchFamily="34" charset="0"/>
              </a:rPr>
              <a:t>La transparencia es material de apoyo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s-ES" sz="2000" dirty="0" smtClean="0">
                <a:latin typeface="Segoe UI Light" pitchFamily="34" charset="0"/>
              </a:rPr>
              <a:t>No tiene por qué ser </a:t>
            </a:r>
            <a:r>
              <a:rPr lang="es-ES" sz="2000" dirty="0" err="1" smtClean="0">
                <a:latin typeface="Segoe UI Light" pitchFamily="34" charset="0"/>
              </a:rPr>
              <a:t>autoexplicativa</a:t>
            </a:r>
            <a:r>
              <a:rPr lang="es-ES" sz="2000" dirty="0" smtClean="0">
                <a:latin typeface="Segoe UI Light" pitchFamily="34" charset="0"/>
              </a:rPr>
              <a:t> (como esta presentación)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s-ES" sz="2000" dirty="0" smtClean="0">
                <a:latin typeface="Segoe UI Light" pitchFamily="34" charset="0"/>
              </a:rPr>
              <a:t>Evite frases de más de 7 palabras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s-ES" sz="2000" dirty="0" smtClean="0">
                <a:latin typeface="Segoe UI Light" pitchFamily="34" charset="0"/>
              </a:rPr>
              <a:t>Evite más de 7 elementos en un listado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s-ES" sz="2000" dirty="0" smtClean="0">
                <a:latin typeface="Segoe UI Light" pitchFamily="34" charset="0"/>
              </a:rPr>
              <a:t>No lea las diapositivas. Cualquier público de más de 6 años se lo agradecerá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s-ES" sz="2000" dirty="0" smtClean="0">
                <a:latin typeface="Segoe UI Light" pitchFamily="34" charset="0"/>
              </a:rPr>
              <a:t>No todo tiene por qué estar en la transparencia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506F1-3E85-47A5-837B-2F07F39038E1}" type="slidenum">
              <a:rPr lang="es-ES" smtClean="0"/>
              <a:pPr/>
              <a:t>8</a:t>
            </a:fld>
            <a:endParaRPr lang="es-E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 smtClean="0">
                <a:solidFill>
                  <a:schemeClr val="bg1"/>
                </a:solidFill>
                <a:latin typeface="Segoe UI Light" pitchFamily="34" charset="0"/>
              </a:rPr>
              <a:t>Otras consideraciones y recomendaciones</a:t>
            </a:r>
            <a:endParaRPr lang="es-ES" sz="3200" dirty="0">
              <a:solidFill>
                <a:schemeClr val="bg1"/>
              </a:solidFill>
              <a:latin typeface="Segoe UI Light" pitchFamily="34" charset="0"/>
            </a:endParaRP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539552" y="1772816"/>
            <a:ext cx="8229600" cy="3363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ES" sz="2000" dirty="0" smtClean="0">
                <a:latin typeface="Segoe UI Light" pitchFamily="34" charset="0"/>
              </a:rPr>
              <a:t>La transparencia debe verse bien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s-ES" sz="2000" dirty="0" smtClean="0">
                <a:latin typeface="Segoe UI Light" pitchFamily="34" charset="0"/>
              </a:rPr>
              <a:t>Use colores con suficiente contraste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s-ES" sz="2000" dirty="0" smtClean="0">
                <a:latin typeface="Segoe UI Light" pitchFamily="34" charset="0"/>
              </a:rPr>
              <a:t>Tenga cuidado con las combinaciones de colores vivos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s-ES" sz="2000" dirty="0" smtClean="0">
                <a:latin typeface="Segoe UI Light" pitchFamily="34" charset="0"/>
              </a:rPr>
              <a:t>Texto sobre foto de varios colores no se ve bien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s-ES" sz="2000" dirty="0" smtClean="0">
                <a:latin typeface="Segoe UI Light" pitchFamily="34" charset="0"/>
              </a:rPr>
              <a:t>Las fotografías deben ser grandes para que se vean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s-ES" sz="2000" dirty="0" smtClean="0">
                <a:latin typeface="Segoe UI Light" pitchFamily="34" charset="0"/>
              </a:rPr>
              <a:t>Una gráfica con tipografía 10 no se leerá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506F1-3E85-47A5-837B-2F07F39038E1}" type="slidenum">
              <a:rPr lang="es-ES" smtClean="0"/>
              <a:pPr/>
              <a:t>9</a:t>
            </a:fld>
            <a:endParaRPr lang="es-E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</TotalTime>
  <Words>268</Words>
  <Application>Microsoft Office PowerPoint</Application>
  <PresentationFormat>Presentación en pantalla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Plantilla de preparación de presentaciones Powerpoint</vt:lpstr>
      <vt:lpstr>Contenidos de la presentación</vt:lpstr>
      <vt:lpstr>Descripción de la plantilla</vt:lpstr>
      <vt:lpstr>Imágenes y gráficos</vt:lpstr>
      <vt:lpstr>Tipografía utilizada</vt:lpstr>
      <vt:lpstr>Otras consideraciones y recomendaciones</vt:lpstr>
      <vt:lpstr>Otras consideraciones y recomendaciones</vt:lpstr>
      <vt:lpstr>Otras consideraciones y recomendaciones</vt:lpstr>
      <vt:lpstr>Otras consideraciones y recomendaciones</vt:lpstr>
    </vt:vector>
  </TitlesOfParts>
  <Company>UPV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Plantilla de preparación de presentaciones Powerpoint</dc:title>
  <dc:creator>blpacbla</dc:creator>
  <cp:lastModifiedBy>Angela Paneque de la Torre</cp:lastModifiedBy>
  <cp:revision>7</cp:revision>
  <dcterms:created xsi:type="dcterms:W3CDTF">2013-05-28T08:11:41Z</dcterms:created>
  <dcterms:modified xsi:type="dcterms:W3CDTF">2013-05-28T10:29:13Z</dcterms:modified>
</cp:coreProperties>
</file>