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ADBE-183C-4D21-A1E3-B74593BA23AE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Plantilla de preparación de presentaciones </a:t>
            </a:r>
            <a:r>
              <a:rPr lang="es-ES" dirty="0" err="1" smtClean="0">
                <a:solidFill>
                  <a:schemeClr val="bg1"/>
                </a:solidFill>
                <a:latin typeface="Segoe UI Light" pitchFamily="34" charset="0"/>
              </a:rPr>
              <a:t>Powerpoint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Contenidos de la presentación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761033"/>
            <a:ext cx="8229600" cy="4620295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Segoe UI Light" pitchFamily="34" charset="0"/>
              </a:rPr>
              <a:t>Descripción de la plantilla</a:t>
            </a:r>
          </a:p>
          <a:p>
            <a:r>
              <a:rPr lang="es-ES" sz="2800" dirty="0" smtClean="0">
                <a:latin typeface="Segoe UI Light" pitchFamily="34" charset="0"/>
              </a:rPr>
              <a:t>Imágenes y gráficos</a:t>
            </a:r>
          </a:p>
          <a:p>
            <a:r>
              <a:rPr lang="es-ES" sz="2800" dirty="0" smtClean="0">
                <a:latin typeface="Segoe UI Light" pitchFamily="34" charset="0"/>
              </a:rPr>
              <a:t>Tipografía utilizada</a:t>
            </a:r>
          </a:p>
          <a:p>
            <a:r>
              <a:rPr lang="es-ES" sz="2800" dirty="0" smtClean="0">
                <a:latin typeface="Segoe UI Light" pitchFamily="34" charset="0"/>
              </a:rPr>
              <a:t>Otras consideraciones y recomendaciones</a:t>
            </a:r>
            <a:endParaRPr lang="es-ES" sz="2800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Descripción de la plantilla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761033"/>
            <a:ext cx="8229600" cy="462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Segoe UI Light" pitchFamily="34" charset="0"/>
              </a:rPr>
              <a:t>Deben borrarse las transparencias e insertarse el contenido propio</a:t>
            </a:r>
            <a:endParaRPr lang="es-ES" sz="2800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Imágenes y gráficos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4 Marcador de contenido"/>
          <p:cNvSpPr txBox="1">
            <a:spLocks/>
          </p:cNvSpPr>
          <p:nvPr/>
        </p:nvSpPr>
        <p:spPr>
          <a:xfrm>
            <a:off x="457200" y="4437112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Las imágenes se insertarán preferentemente sobre la zona blanca, y con fondo blanco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pic>
        <p:nvPicPr>
          <p:cNvPr id="5" name="Picture 2" descr="C:\Users\dacolrui\Desktop\Metodologi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5325" r="2441" b="7147"/>
          <a:stretch/>
        </p:blipFill>
        <p:spPr bwMode="auto">
          <a:xfrm>
            <a:off x="539552" y="1844824"/>
            <a:ext cx="7962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Tipografía utilizada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La presentación (y los posters) utilizan la tipografía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Segoe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 UI Light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Esta tipografía viene incluida en Windows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Caso de no disponerse de la tipografía, se optará por alguna tipografía libre similar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pic>
        <p:nvPicPr>
          <p:cNvPr id="5" name="Picture 2" descr="C:\Users\dacolrui\Desktop\rect6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9" y="4725144"/>
            <a:ext cx="860278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Defina bien su </a:t>
            </a:r>
            <a:r>
              <a:rPr lang="es-ES" sz="2000" b="1" dirty="0" smtClean="0">
                <a:latin typeface="Segoe UI Light" pitchFamily="34" charset="0"/>
              </a:rPr>
              <a:t>discurso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Lo importante es el mensaje que transmita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hace falta poner todos los datos, ni todas las gráficas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 smtClean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Calcule bien el </a:t>
            </a:r>
            <a:r>
              <a:rPr lang="es-ES" sz="2000" b="1" dirty="0" smtClean="0">
                <a:latin typeface="Segoe UI Light" pitchFamily="34" charset="0"/>
              </a:rPr>
              <a:t>número</a:t>
            </a:r>
            <a:r>
              <a:rPr lang="es-ES" sz="2000" dirty="0" smtClean="0">
                <a:latin typeface="Segoe UI Light" pitchFamily="34" charset="0"/>
              </a:rPr>
              <a:t> de </a:t>
            </a:r>
            <a:r>
              <a:rPr lang="es-ES" sz="2000" b="1" dirty="0" smtClean="0">
                <a:latin typeface="Segoe UI Light" pitchFamily="34" charset="0"/>
              </a:rPr>
              <a:t>transparencias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Si requiere explicación, calcule 2 minutos por transparencia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Incluso las transparencias rápidas toman unos segundos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Para 10 minutos, 15 transparencias son muchísimas transparencias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La transparencia es material de apoyo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tiene por qué ser </a:t>
            </a:r>
            <a:r>
              <a:rPr lang="es-ES" sz="2000" dirty="0" err="1" smtClean="0">
                <a:latin typeface="Segoe UI Light" pitchFamily="34" charset="0"/>
              </a:rPr>
              <a:t>autoexplicativa</a:t>
            </a:r>
            <a:r>
              <a:rPr lang="es-ES" sz="2000" dirty="0" smtClean="0">
                <a:latin typeface="Segoe UI Light" pitchFamily="34" charset="0"/>
              </a:rPr>
              <a:t> (como esta presentación)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Evite frases de más de 7 palabras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Evite más de 7 elementos en un listado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lea las diapositivas. Cualquier público de más de 6 años se lo agradecerá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todo tiene por qué estar en la transparencia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La transparencia debe verse bien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Use colores con suficiente contraste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Tenga cuidado con las combinaciones de colores vivos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Texto sobre foto de varios colores no se ve bien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Las fotografías deben ser grandes para que se vean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Una gráfica con tipografía 10 no se leerá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261</Words>
  <Application>Microsoft Office PowerPoint</Application>
  <PresentationFormat>Presentación en pantalla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 Light</vt:lpstr>
      <vt:lpstr>Tema de Office</vt:lpstr>
      <vt:lpstr>Plantilla de preparación de presentaciones Powerpoint</vt:lpstr>
      <vt:lpstr>Contenidos de la presentación</vt:lpstr>
      <vt:lpstr>Descripción de la plantilla</vt:lpstr>
      <vt:lpstr>Imágenes y gráficos</vt:lpstr>
      <vt:lpstr>Tipografía utilizada</vt:lpstr>
      <vt:lpstr>Otras consideraciones y recomendaciones</vt:lpstr>
      <vt:lpstr>Otras consideraciones y recomendaciones</vt:lpstr>
      <vt:lpstr>Otras consideraciones y recomendaciones</vt:lpstr>
      <vt:lpstr>Otras consideraciones y recomendaciones</vt:lpstr>
    </vt:vector>
  </TitlesOfParts>
  <Company>UPV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preparación de presentaciones Powerpoint</dc:title>
  <dc:creator>blpacbla</dc:creator>
  <cp:lastModifiedBy>Ángela Paneque de la Torre</cp:lastModifiedBy>
  <cp:revision>14</cp:revision>
  <dcterms:created xsi:type="dcterms:W3CDTF">2013-05-28T08:11:41Z</dcterms:created>
  <dcterms:modified xsi:type="dcterms:W3CDTF">2016-03-01T11:07:47Z</dcterms:modified>
</cp:coreProperties>
</file>